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6" r:id="rId1"/>
  </p:sldMasterIdLst>
  <p:notesMasterIdLst>
    <p:notesMasterId r:id="rId4"/>
  </p:notesMasterIdLst>
  <p:sldIdLst>
    <p:sldId id="290" r:id="rId2"/>
    <p:sldId id="291" r:id="rId3"/>
  </p:sldIdLst>
  <p:sldSz cx="25920700" cy="80994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B2D7"/>
    <a:srgbClr val="9A41DB"/>
    <a:srgbClr val="CE9BD8"/>
    <a:srgbClr val="FBE5D6"/>
    <a:srgbClr val="EDF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564"/>
    <p:restoredTop sz="97193"/>
  </p:normalViewPr>
  <p:slideViewPr>
    <p:cSldViewPr snapToGrid="0">
      <p:cViewPr>
        <p:scale>
          <a:sx n="73" d="100"/>
          <a:sy n="73" d="100"/>
        </p:scale>
        <p:origin x="1336" y="1720"/>
      </p:cViewPr>
      <p:guideLst/>
    </p:cSldViewPr>
  </p:slideViewPr>
  <p:notesTextViewPr>
    <p:cViewPr>
      <p:scale>
        <a:sx n="55" d="100"/>
        <a:sy n="5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F3A9C6-EBE0-3C44-A393-926D6BA06922}" type="datetimeFigureOut">
              <a:rPr kumimoji="1" lang="zh-CN" altLang="en-US" smtClean="0"/>
              <a:t>2025/8/4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1509713" y="1143000"/>
            <a:ext cx="9877426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03C375-2362-4B4F-A815-4BC101C010C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6720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40088" y="1325531"/>
            <a:ext cx="19440525" cy="2819800"/>
          </a:xfrm>
        </p:spPr>
        <p:txBody>
          <a:bodyPr anchor="b"/>
          <a:lstStyle>
            <a:lvl1pPr algn="ctr">
              <a:defRPr sz="708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40088" y="4254073"/>
            <a:ext cx="19440525" cy="1955486"/>
          </a:xfrm>
        </p:spPr>
        <p:txBody>
          <a:bodyPr/>
          <a:lstStyle>
            <a:lvl1pPr marL="0" indent="0" algn="ctr">
              <a:buNone/>
              <a:defRPr sz="2834"/>
            </a:lvl1pPr>
            <a:lvl2pPr marL="539953" indent="0" algn="ctr">
              <a:buNone/>
              <a:defRPr sz="2362"/>
            </a:lvl2pPr>
            <a:lvl3pPr marL="1079906" indent="0" algn="ctr">
              <a:buNone/>
              <a:defRPr sz="2126"/>
            </a:lvl3pPr>
            <a:lvl4pPr marL="1619860" indent="0" algn="ctr">
              <a:buNone/>
              <a:defRPr sz="1890"/>
            </a:lvl4pPr>
            <a:lvl5pPr marL="2159813" indent="0" algn="ctr">
              <a:buNone/>
              <a:defRPr sz="1890"/>
            </a:lvl5pPr>
            <a:lvl6pPr marL="2699766" indent="0" algn="ctr">
              <a:buNone/>
              <a:defRPr sz="1890"/>
            </a:lvl6pPr>
            <a:lvl7pPr marL="3239719" indent="0" algn="ctr">
              <a:buNone/>
              <a:defRPr sz="1890"/>
            </a:lvl7pPr>
            <a:lvl8pPr marL="3779672" indent="0" algn="ctr">
              <a:buNone/>
              <a:defRPr sz="1890"/>
            </a:lvl8pPr>
            <a:lvl9pPr marL="4319626" indent="0" algn="ctr">
              <a:buNone/>
              <a:defRPr sz="189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939E-1BCB-4841-B66F-C5A950FA1654}" type="datetimeFigureOut">
              <a:rPr kumimoji="1" lang="zh-CN" altLang="en-US" smtClean="0"/>
              <a:t>2025/8/4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5435B-6BD6-AF40-A158-5D680A1D6F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1624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939E-1BCB-4841-B66F-C5A950FA1654}" type="datetimeFigureOut">
              <a:rPr kumimoji="1" lang="zh-CN" altLang="en-US" smtClean="0"/>
              <a:t>2025/8/4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5435B-6BD6-AF40-A158-5D680A1D6F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6446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8549501" y="431220"/>
            <a:ext cx="5589151" cy="6863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82048" y="431220"/>
            <a:ext cx="16443444" cy="6863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939E-1BCB-4841-B66F-C5A950FA1654}" type="datetimeFigureOut">
              <a:rPr kumimoji="1" lang="zh-CN" altLang="en-US" smtClean="0"/>
              <a:t>2025/8/4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5435B-6BD6-AF40-A158-5D680A1D6F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3819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939E-1BCB-4841-B66F-C5A950FA1654}" type="datetimeFigureOut">
              <a:rPr kumimoji="1" lang="zh-CN" altLang="en-US" smtClean="0"/>
              <a:t>2025/8/4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5435B-6BD6-AF40-A158-5D680A1D6F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9093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8548" y="2019233"/>
            <a:ext cx="22356604" cy="3369135"/>
          </a:xfrm>
        </p:spPr>
        <p:txBody>
          <a:bodyPr anchor="b"/>
          <a:lstStyle>
            <a:lvl1pPr>
              <a:defRPr sz="708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8548" y="5420241"/>
            <a:ext cx="22356604" cy="1771749"/>
          </a:xfrm>
        </p:spPr>
        <p:txBody>
          <a:bodyPr/>
          <a:lstStyle>
            <a:lvl1pPr marL="0" indent="0">
              <a:buNone/>
              <a:defRPr sz="2834">
                <a:solidFill>
                  <a:schemeClr val="tx1">
                    <a:tint val="75000"/>
                  </a:schemeClr>
                </a:solidFill>
              </a:defRPr>
            </a:lvl1pPr>
            <a:lvl2pPr marL="539953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2pPr>
            <a:lvl3pPr marL="1079906" indent="0">
              <a:buNone/>
              <a:defRPr sz="2126">
                <a:solidFill>
                  <a:schemeClr val="tx1">
                    <a:tint val="75000"/>
                  </a:schemeClr>
                </a:solidFill>
              </a:defRPr>
            </a:lvl3pPr>
            <a:lvl4pPr marL="161986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4pPr>
            <a:lvl5pPr marL="2159813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5pPr>
            <a:lvl6pPr marL="2699766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6pPr>
            <a:lvl7pPr marL="3239719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7pPr>
            <a:lvl8pPr marL="3779672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8pPr>
            <a:lvl9pPr marL="4319626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939E-1BCB-4841-B66F-C5A950FA1654}" type="datetimeFigureOut">
              <a:rPr kumimoji="1" lang="zh-CN" altLang="en-US" smtClean="0"/>
              <a:t>2025/8/4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5435B-6BD6-AF40-A158-5D680A1D6F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3428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82048" y="2156097"/>
            <a:ext cx="11016298" cy="513901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122354" y="2156097"/>
            <a:ext cx="11016298" cy="513901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939E-1BCB-4841-B66F-C5A950FA1654}" type="datetimeFigureOut">
              <a:rPr kumimoji="1" lang="zh-CN" altLang="en-US" smtClean="0"/>
              <a:t>2025/8/4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5435B-6BD6-AF40-A158-5D680A1D6F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4336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5424" y="431220"/>
            <a:ext cx="22356604" cy="156551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5425" y="1985485"/>
            <a:ext cx="10965670" cy="973055"/>
          </a:xfrm>
        </p:spPr>
        <p:txBody>
          <a:bodyPr anchor="b"/>
          <a:lstStyle>
            <a:lvl1pPr marL="0" indent="0">
              <a:buNone/>
              <a:defRPr sz="2834" b="1"/>
            </a:lvl1pPr>
            <a:lvl2pPr marL="539953" indent="0">
              <a:buNone/>
              <a:defRPr sz="2362" b="1"/>
            </a:lvl2pPr>
            <a:lvl3pPr marL="1079906" indent="0">
              <a:buNone/>
              <a:defRPr sz="2126" b="1"/>
            </a:lvl3pPr>
            <a:lvl4pPr marL="1619860" indent="0">
              <a:buNone/>
              <a:defRPr sz="1890" b="1"/>
            </a:lvl4pPr>
            <a:lvl5pPr marL="2159813" indent="0">
              <a:buNone/>
              <a:defRPr sz="1890" b="1"/>
            </a:lvl5pPr>
            <a:lvl6pPr marL="2699766" indent="0">
              <a:buNone/>
              <a:defRPr sz="1890" b="1"/>
            </a:lvl6pPr>
            <a:lvl7pPr marL="3239719" indent="0">
              <a:buNone/>
              <a:defRPr sz="1890" b="1"/>
            </a:lvl7pPr>
            <a:lvl8pPr marL="3779672" indent="0">
              <a:buNone/>
              <a:defRPr sz="1890" b="1"/>
            </a:lvl8pPr>
            <a:lvl9pPr marL="4319626" indent="0">
              <a:buNone/>
              <a:defRPr sz="189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85425" y="2958540"/>
            <a:ext cx="10965670" cy="435156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122354" y="1985485"/>
            <a:ext cx="11019674" cy="973055"/>
          </a:xfrm>
        </p:spPr>
        <p:txBody>
          <a:bodyPr anchor="b"/>
          <a:lstStyle>
            <a:lvl1pPr marL="0" indent="0">
              <a:buNone/>
              <a:defRPr sz="2834" b="1"/>
            </a:lvl1pPr>
            <a:lvl2pPr marL="539953" indent="0">
              <a:buNone/>
              <a:defRPr sz="2362" b="1"/>
            </a:lvl2pPr>
            <a:lvl3pPr marL="1079906" indent="0">
              <a:buNone/>
              <a:defRPr sz="2126" b="1"/>
            </a:lvl3pPr>
            <a:lvl4pPr marL="1619860" indent="0">
              <a:buNone/>
              <a:defRPr sz="1890" b="1"/>
            </a:lvl4pPr>
            <a:lvl5pPr marL="2159813" indent="0">
              <a:buNone/>
              <a:defRPr sz="1890" b="1"/>
            </a:lvl5pPr>
            <a:lvl6pPr marL="2699766" indent="0">
              <a:buNone/>
              <a:defRPr sz="1890" b="1"/>
            </a:lvl6pPr>
            <a:lvl7pPr marL="3239719" indent="0">
              <a:buNone/>
              <a:defRPr sz="1890" b="1"/>
            </a:lvl7pPr>
            <a:lvl8pPr marL="3779672" indent="0">
              <a:buNone/>
              <a:defRPr sz="1890" b="1"/>
            </a:lvl8pPr>
            <a:lvl9pPr marL="4319626" indent="0">
              <a:buNone/>
              <a:defRPr sz="189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122354" y="2958540"/>
            <a:ext cx="11019674" cy="435156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939E-1BCB-4841-B66F-C5A950FA1654}" type="datetimeFigureOut">
              <a:rPr kumimoji="1" lang="zh-CN" altLang="en-US" smtClean="0"/>
              <a:t>2025/8/4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5435B-6BD6-AF40-A158-5D680A1D6F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6959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939E-1BCB-4841-B66F-C5A950FA1654}" type="datetimeFigureOut">
              <a:rPr kumimoji="1" lang="zh-CN" altLang="en-US" smtClean="0"/>
              <a:t>2025/8/4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5435B-6BD6-AF40-A158-5D680A1D6F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0251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939E-1BCB-4841-B66F-C5A950FA1654}" type="datetimeFigureOut">
              <a:rPr kumimoji="1" lang="zh-CN" altLang="en-US" smtClean="0"/>
              <a:t>2025/8/4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5435B-6BD6-AF40-A158-5D680A1D6F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8817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5425" y="539962"/>
            <a:ext cx="8360100" cy="1889866"/>
          </a:xfrm>
        </p:spPr>
        <p:txBody>
          <a:bodyPr anchor="b"/>
          <a:lstStyle>
            <a:lvl1pPr>
              <a:defRPr sz="377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19674" y="1166168"/>
            <a:ext cx="13122354" cy="5755841"/>
          </a:xfrm>
        </p:spPr>
        <p:txBody>
          <a:bodyPr/>
          <a:lstStyle>
            <a:lvl1pPr>
              <a:defRPr sz="3779"/>
            </a:lvl1pPr>
            <a:lvl2pPr>
              <a:defRPr sz="3307"/>
            </a:lvl2pPr>
            <a:lvl3pPr>
              <a:defRPr sz="2834"/>
            </a:lvl3pPr>
            <a:lvl4pPr>
              <a:defRPr sz="2362"/>
            </a:lvl4pPr>
            <a:lvl5pPr>
              <a:defRPr sz="2362"/>
            </a:lvl5pPr>
            <a:lvl6pPr>
              <a:defRPr sz="2362"/>
            </a:lvl6pPr>
            <a:lvl7pPr>
              <a:defRPr sz="2362"/>
            </a:lvl7pPr>
            <a:lvl8pPr>
              <a:defRPr sz="2362"/>
            </a:lvl8pPr>
            <a:lvl9pPr>
              <a:defRPr sz="2362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85425" y="2429828"/>
            <a:ext cx="8360100" cy="4501556"/>
          </a:xfrm>
        </p:spPr>
        <p:txBody>
          <a:bodyPr/>
          <a:lstStyle>
            <a:lvl1pPr marL="0" indent="0">
              <a:buNone/>
              <a:defRPr sz="1890"/>
            </a:lvl1pPr>
            <a:lvl2pPr marL="539953" indent="0">
              <a:buNone/>
              <a:defRPr sz="1653"/>
            </a:lvl2pPr>
            <a:lvl3pPr marL="1079906" indent="0">
              <a:buNone/>
              <a:defRPr sz="1417"/>
            </a:lvl3pPr>
            <a:lvl4pPr marL="1619860" indent="0">
              <a:buNone/>
              <a:defRPr sz="1181"/>
            </a:lvl4pPr>
            <a:lvl5pPr marL="2159813" indent="0">
              <a:buNone/>
              <a:defRPr sz="1181"/>
            </a:lvl5pPr>
            <a:lvl6pPr marL="2699766" indent="0">
              <a:buNone/>
              <a:defRPr sz="1181"/>
            </a:lvl6pPr>
            <a:lvl7pPr marL="3239719" indent="0">
              <a:buNone/>
              <a:defRPr sz="1181"/>
            </a:lvl7pPr>
            <a:lvl8pPr marL="3779672" indent="0">
              <a:buNone/>
              <a:defRPr sz="1181"/>
            </a:lvl8pPr>
            <a:lvl9pPr marL="4319626" indent="0">
              <a:buNone/>
              <a:defRPr sz="118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939E-1BCB-4841-B66F-C5A950FA1654}" type="datetimeFigureOut">
              <a:rPr kumimoji="1" lang="zh-CN" altLang="en-US" smtClean="0"/>
              <a:t>2025/8/4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5435B-6BD6-AF40-A158-5D680A1D6F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8488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5425" y="539962"/>
            <a:ext cx="8360100" cy="1889866"/>
          </a:xfrm>
        </p:spPr>
        <p:txBody>
          <a:bodyPr anchor="b"/>
          <a:lstStyle>
            <a:lvl1pPr>
              <a:defRPr sz="377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019674" y="1166168"/>
            <a:ext cx="13122354" cy="5755841"/>
          </a:xfrm>
        </p:spPr>
        <p:txBody>
          <a:bodyPr anchor="t"/>
          <a:lstStyle>
            <a:lvl1pPr marL="0" indent="0">
              <a:buNone/>
              <a:defRPr sz="3779"/>
            </a:lvl1pPr>
            <a:lvl2pPr marL="539953" indent="0">
              <a:buNone/>
              <a:defRPr sz="3307"/>
            </a:lvl2pPr>
            <a:lvl3pPr marL="1079906" indent="0">
              <a:buNone/>
              <a:defRPr sz="2834"/>
            </a:lvl3pPr>
            <a:lvl4pPr marL="1619860" indent="0">
              <a:buNone/>
              <a:defRPr sz="2362"/>
            </a:lvl4pPr>
            <a:lvl5pPr marL="2159813" indent="0">
              <a:buNone/>
              <a:defRPr sz="2362"/>
            </a:lvl5pPr>
            <a:lvl6pPr marL="2699766" indent="0">
              <a:buNone/>
              <a:defRPr sz="2362"/>
            </a:lvl6pPr>
            <a:lvl7pPr marL="3239719" indent="0">
              <a:buNone/>
              <a:defRPr sz="2362"/>
            </a:lvl7pPr>
            <a:lvl8pPr marL="3779672" indent="0">
              <a:buNone/>
              <a:defRPr sz="2362"/>
            </a:lvl8pPr>
            <a:lvl9pPr marL="4319626" indent="0">
              <a:buNone/>
              <a:defRPr sz="2362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85425" y="2429828"/>
            <a:ext cx="8360100" cy="4501556"/>
          </a:xfrm>
        </p:spPr>
        <p:txBody>
          <a:bodyPr/>
          <a:lstStyle>
            <a:lvl1pPr marL="0" indent="0">
              <a:buNone/>
              <a:defRPr sz="1890"/>
            </a:lvl1pPr>
            <a:lvl2pPr marL="539953" indent="0">
              <a:buNone/>
              <a:defRPr sz="1653"/>
            </a:lvl2pPr>
            <a:lvl3pPr marL="1079906" indent="0">
              <a:buNone/>
              <a:defRPr sz="1417"/>
            </a:lvl3pPr>
            <a:lvl4pPr marL="1619860" indent="0">
              <a:buNone/>
              <a:defRPr sz="1181"/>
            </a:lvl4pPr>
            <a:lvl5pPr marL="2159813" indent="0">
              <a:buNone/>
              <a:defRPr sz="1181"/>
            </a:lvl5pPr>
            <a:lvl6pPr marL="2699766" indent="0">
              <a:buNone/>
              <a:defRPr sz="1181"/>
            </a:lvl6pPr>
            <a:lvl7pPr marL="3239719" indent="0">
              <a:buNone/>
              <a:defRPr sz="1181"/>
            </a:lvl7pPr>
            <a:lvl8pPr marL="3779672" indent="0">
              <a:buNone/>
              <a:defRPr sz="1181"/>
            </a:lvl8pPr>
            <a:lvl9pPr marL="4319626" indent="0">
              <a:buNone/>
              <a:defRPr sz="118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939E-1BCB-4841-B66F-C5A950FA1654}" type="datetimeFigureOut">
              <a:rPr kumimoji="1" lang="zh-CN" altLang="en-US" smtClean="0"/>
              <a:t>2025/8/4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5435B-6BD6-AF40-A158-5D680A1D6F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4016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2048" y="431220"/>
            <a:ext cx="22356604" cy="1565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2048" y="2156097"/>
            <a:ext cx="22356604" cy="5139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82048" y="7506968"/>
            <a:ext cx="5832158" cy="4312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05939E-1BCB-4841-B66F-C5A950FA1654}" type="datetimeFigureOut">
              <a:rPr kumimoji="1" lang="zh-CN" altLang="en-US" smtClean="0"/>
              <a:t>2025/8/4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86232" y="7506968"/>
            <a:ext cx="8748236" cy="4312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306494" y="7506968"/>
            <a:ext cx="5832158" cy="4312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5435B-6BD6-AF40-A158-5D680A1D6F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9395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xStyles>
    <p:titleStyle>
      <a:lvl1pPr algn="l" defTabSz="1079906" rtl="0" eaLnBrk="1" latinLnBrk="0" hangingPunct="1">
        <a:lnSpc>
          <a:spcPct val="90000"/>
        </a:lnSpc>
        <a:spcBef>
          <a:spcPct val="0"/>
        </a:spcBef>
        <a:buNone/>
        <a:defRPr sz="519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977" indent="-269977" algn="l" defTabSz="107990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1pPr>
      <a:lvl2pPr marL="809930" indent="-269977" algn="l" defTabSz="1079906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834" kern="1200">
          <a:solidFill>
            <a:schemeClr val="tx1"/>
          </a:solidFill>
          <a:latin typeface="+mn-lt"/>
          <a:ea typeface="+mn-ea"/>
          <a:cs typeface="+mn-cs"/>
        </a:defRPr>
      </a:lvl2pPr>
      <a:lvl3pPr marL="1349883" indent="-269977" algn="l" defTabSz="1079906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3pPr>
      <a:lvl4pPr marL="1889836" indent="-269977" algn="l" defTabSz="1079906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429789" indent="-269977" algn="l" defTabSz="1079906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969743" indent="-269977" algn="l" defTabSz="1079906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509696" indent="-269977" algn="l" defTabSz="1079906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4049649" indent="-269977" algn="l" defTabSz="1079906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589602" indent="-269977" algn="l" defTabSz="1079906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79906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1pPr>
      <a:lvl2pPr marL="539953" algn="l" defTabSz="1079906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2pPr>
      <a:lvl3pPr marL="1079906" algn="l" defTabSz="1079906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3pPr>
      <a:lvl4pPr marL="1619860" algn="l" defTabSz="1079906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159813" algn="l" defTabSz="1079906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699766" algn="l" defTabSz="1079906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239719" algn="l" defTabSz="1079906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3779672" algn="l" defTabSz="1079906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319626" algn="l" defTabSz="1079906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1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B3D40-7E3D-E570-82E9-8D627B358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圆角矩形 1187">
            <a:extLst>
              <a:ext uri="{FF2B5EF4-FFF2-40B4-BE49-F238E27FC236}">
                <a16:creationId xmlns:a16="http://schemas.microsoft.com/office/drawing/2014/main" id="{FDD4BAB9-0F67-4226-51E4-4803246B347F}"/>
              </a:ext>
            </a:extLst>
          </p:cNvPr>
          <p:cNvSpPr/>
          <p:nvPr/>
        </p:nvSpPr>
        <p:spPr>
          <a:xfrm>
            <a:off x="13381438" y="1114607"/>
            <a:ext cx="4176012" cy="3529722"/>
          </a:xfrm>
          <a:prstGeom prst="roundRect">
            <a:avLst>
              <a:gd name="adj" fmla="val 2478"/>
            </a:avLst>
          </a:prstGeom>
          <a:solidFill>
            <a:schemeClr val="accent2">
              <a:lumMod val="20000"/>
              <a:lumOff val="80000"/>
              <a:alpha val="3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zh-CN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978" name="组合 977">
            <a:extLst>
              <a:ext uri="{FF2B5EF4-FFF2-40B4-BE49-F238E27FC236}">
                <a16:creationId xmlns:a16="http://schemas.microsoft.com/office/drawing/2014/main" id="{1CB2B2C1-559E-82E8-9503-06E75E9A7B53}"/>
              </a:ext>
            </a:extLst>
          </p:cNvPr>
          <p:cNvGrpSpPr/>
          <p:nvPr/>
        </p:nvGrpSpPr>
        <p:grpSpPr>
          <a:xfrm>
            <a:off x="503437" y="2803255"/>
            <a:ext cx="2309968" cy="3792923"/>
            <a:chOff x="8040215" y="10659290"/>
            <a:chExt cx="2309968" cy="3792923"/>
          </a:xfrm>
        </p:grpSpPr>
        <p:pic>
          <p:nvPicPr>
            <p:cNvPr id="969" name="图片 968">
              <a:extLst>
                <a:ext uri="{FF2B5EF4-FFF2-40B4-BE49-F238E27FC236}">
                  <a16:creationId xmlns:a16="http://schemas.microsoft.com/office/drawing/2014/main" id="{237E1D8F-8BF2-0350-8946-A2C0B1FEA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40215" y="10659290"/>
              <a:ext cx="1852768" cy="3335723"/>
            </a:xfrm>
            <a:prstGeom prst="rect">
              <a:avLst/>
            </a:prstGeom>
          </p:spPr>
        </p:pic>
        <p:pic>
          <p:nvPicPr>
            <p:cNvPr id="970" name="图片 969">
              <a:extLst>
                <a:ext uri="{FF2B5EF4-FFF2-40B4-BE49-F238E27FC236}">
                  <a16:creationId xmlns:a16="http://schemas.microsoft.com/office/drawing/2014/main" id="{37EF27E4-3EA9-F614-8B94-3B511C049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92615" y="10811690"/>
              <a:ext cx="1852768" cy="3335723"/>
            </a:xfrm>
            <a:prstGeom prst="rect">
              <a:avLst/>
            </a:prstGeom>
          </p:spPr>
        </p:pic>
        <p:pic>
          <p:nvPicPr>
            <p:cNvPr id="971" name="图片 970">
              <a:extLst>
                <a:ext uri="{FF2B5EF4-FFF2-40B4-BE49-F238E27FC236}">
                  <a16:creationId xmlns:a16="http://schemas.microsoft.com/office/drawing/2014/main" id="{67D1C7DC-2569-677B-5394-92F2711D9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45015" y="10964090"/>
              <a:ext cx="1852768" cy="3335723"/>
            </a:xfrm>
            <a:prstGeom prst="rect">
              <a:avLst/>
            </a:prstGeom>
          </p:spPr>
        </p:pic>
        <p:pic>
          <p:nvPicPr>
            <p:cNvPr id="972" name="图片 971">
              <a:extLst>
                <a:ext uri="{FF2B5EF4-FFF2-40B4-BE49-F238E27FC236}">
                  <a16:creationId xmlns:a16="http://schemas.microsoft.com/office/drawing/2014/main" id="{DF515433-C0AC-28EB-2E4A-D4E4F5B63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97415" y="11116490"/>
              <a:ext cx="1852768" cy="3335723"/>
            </a:xfrm>
            <a:prstGeom prst="rect">
              <a:avLst/>
            </a:prstGeom>
          </p:spPr>
        </p:pic>
      </p:grpSp>
      <p:grpSp>
        <p:nvGrpSpPr>
          <p:cNvPr id="977" name="组合 976">
            <a:extLst>
              <a:ext uri="{FF2B5EF4-FFF2-40B4-BE49-F238E27FC236}">
                <a16:creationId xmlns:a16="http://schemas.microsoft.com/office/drawing/2014/main" id="{5956F7A7-F45F-D79B-927E-4F1DD22F404F}"/>
              </a:ext>
            </a:extLst>
          </p:cNvPr>
          <p:cNvGrpSpPr/>
          <p:nvPr/>
        </p:nvGrpSpPr>
        <p:grpSpPr>
          <a:xfrm>
            <a:off x="23178832" y="2781113"/>
            <a:ext cx="2321767" cy="3814166"/>
            <a:chOff x="20058301" y="7908587"/>
            <a:chExt cx="2321767" cy="3814166"/>
          </a:xfrm>
        </p:grpSpPr>
        <p:pic>
          <p:nvPicPr>
            <p:cNvPr id="968" name="图片 967">
              <a:extLst>
                <a:ext uri="{FF2B5EF4-FFF2-40B4-BE49-F238E27FC236}">
                  <a16:creationId xmlns:a16="http://schemas.microsoft.com/office/drawing/2014/main" id="{37B746B6-4D66-EB66-7A1D-675492124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58301" y="7908587"/>
              <a:ext cx="1864567" cy="3356966"/>
            </a:xfrm>
            <a:prstGeom prst="rect">
              <a:avLst/>
            </a:prstGeom>
          </p:spPr>
        </p:pic>
        <p:pic>
          <p:nvPicPr>
            <p:cNvPr id="974" name="图片 973">
              <a:extLst>
                <a:ext uri="{FF2B5EF4-FFF2-40B4-BE49-F238E27FC236}">
                  <a16:creationId xmlns:a16="http://schemas.microsoft.com/office/drawing/2014/main" id="{46D1D7B0-DF35-F41F-0374-84674A16E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210701" y="8060987"/>
              <a:ext cx="1864567" cy="3356966"/>
            </a:xfrm>
            <a:prstGeom prst="rect">
              <a:avLst/>
            </a:prstGeom>
          </p:spPr>
        </p:pic>
        <p:pic>
          <p:nvPicPr>
            <p:cNvPr id="975" name="图片 974">
              <a:extLst>
                <a:ext uri="{FF2B5EF4-FFF2-40B4-BE49-F238E27FC236}">
                  <a16:creationId xmlns:a16="http://schemas.microsoft.com/office/drawing/2014/main" id="{E86A38DF-64B7-B4C6-A050-06F483A60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363101" y="8213387"/>
              <a:ext cx="1864567" cy="3356966"/>
            </a:xfrm>
            <a:prstGeom prst="rect">
              <a:avLst/>
            </a:prstGeom>
          </p:spPr>
        </p:pic>
        <p:pic>
          <p:nvPicPr>
            <p:cNvPr id="976" name="图片 975">
              <a:extLst>
                <a:ext uri="{FF2B5EF4-FFF2-40B4-BE49-F238E27FC236}">
                  <a16:creationId xmlns:a16="http://schemas.microsoft.com/office/drawing/2014/main" id="{8336EC96-EB61-6F90-64B8-E77ACA488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15501" y="8365787"/>
              <a:ext cx="1864567" cy="3356966"/>
            </a:xfrm>
            <a:prstGeom prst="rect">
              <a:avLst/>
            </a:prstGeom>
          </p:spPr>
        </p:pic>
      </p:grpSp>
      <p:sp>
        <p:nvSpPr>
          <p:cNvPr id="979" name="文本框 978">
            <a:extLst>
              <a:ext uri="{FF2B5EF4-FFF2-40B4-BE49-F238E27FC236}">
                <a16:creationId xmlns:a16="http://schemas.microsoft.com/office/drawing/2014/main" id="{5F4C131B-8DA7-2095-F341-B401109DC398}"/>
              </a:ext>
            </a:extLst>
          </p:cNvPr>
          <p:cNvSpPr txBox="1"/>
          <p:nvPr/>
        </p:nvSpPr>
        <p:spPr>
          <a:xfrm>
            <a:off x="3501049" y="1114611"/>
            <a:ext cx="27322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woman with a serene expression is wearing a t-shirt with a round ....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</p:txBody>
      </p:sp>
      <p:sp>
        <p:nvSpPr>
          <p:cNvPr id="980" name="圆角矩形 979">
            <a:extLst>
              <a:ext uri="{FF2B5EF4-FFF2-40B4-BE49-F238E27FC236}">
                <a16:creationId xmlns:a16="http://schemas.microsoft.com/office/drawing/2014/main" id="{5008B675-1AC7-D0B5-1543-68E1D709FF2C}"/>
              </a:ext>
            </a:extLst>
          </p:cNvPr>
          <p:cNvSpPr/>
          <p:nvPr/>
        </p:nvSpPr>
        <p:spPr>
          <a:xfrm>
            <a:off x="322968" y="1170525"/>
            <a:ext cx="2565071" cy="9144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Comic Sans MS" panose="030F0902030302020204" pitchFamily="66" charset="0"/>
                <a:cs typeface="Times New Roman" panose="02020603050405020304" pitchFamily="18" charset="0"/>
              </a:rPr>
              <a:t>CogVLM2-Video</a:t>
            </a:r>
            <a:endParaRPr kumimoji="1" lang="zh-CN" altLang="en-US" sz="2400" dirty="0">
              <a:latin typeface="Comic Sans MS" panose="030F0902030302020204" pitchFamily="66" charset="0"/>
              <a:cs typeface="Times New Roman" panose="02020603050405020304" pitchFamily="18" charset="0"/>
            </a:endParaRPr>
          </a:p>
        </p:txBody>
      </p:sp>
      <p:cxnSp>
        <p:nvCxnSpPr>
          <p:cNvPr id="982" name="直线箭头连接符 981">
            <a:extLst>
              <a:ext uri="{FF2B5EF4-FFF2-40B4-BE49-F238E27FC236}">
                <a16:creationId xmlns:a16="http://schemas.microsoft.com/office/drawing/2014/main" id="{A3C0F428-CC7A-404F-36BC-0F3066214E7B}"/>
              </a:ext>
            </a:extLst>
          </p:cNvPr>
          <p:cNvCxnSpPr>
            <a:cxnSpLocks/>
          </p:cNvCxnSpPr>
          <p:nvPr/>
        </p:nvCxnSpPr>
        <p:spPr>
          <a:xfrm flipV="1">
            <a:off x="2901286" y="1622437"/>
            <a:ext cx="576000" cy="0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直线箭头连接符 988">
            <a:extLst>
              <a:ext uri="{FF2B5EF4-FFF2-40B4-BE49-F238E27FC236}">
                <a16:creationId xmlns:a16="http://schemas.microsoft.com/office/drawing/2014/main" id="{E26ED28E-2C16-C0C2-06E2-C6478CFB6AD1}"/>
              </a:ext>
            </a:extLst>
          </p:cNvPr>
          <p:cNvCxnSpPr>
            <a:cxnSpLocks/>
            <a:endCxn id="980" idx="2"/>
          </p:cNvCxnSpPr>
          <p:nvPr/>
        </p:nvCxnSpPr>
        <p:spPr>
          <a:xfrm flipV="1">
            <a:off x="1604437" y="2084925"/>
            <a:ext cx="1062" cy="648000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3" name="梯形 992">
            <a:extLst>
              <a:ext uri="{FF2B5EF4-FFF2-40B4-BE49-F238E27FC236}">
                <a16:creationId xmlns:a16="http://schemas.microsoft.com/office/drawing/2014/main" id="{53BBB719-4EF8-E9D2-9B5B-FD3440958E95}"/>
              </a:ext>
            </a:extLst>
          </p:cNvPr>
          <p:cNvSpPr/>
          <p:nvPr/>
        </p:nvSpPr>
        <p:spPr>
          <a:xfrm rot="5400000">
            <a:off x="2279037" y="4325504"/>
            <a:ext cx="2762974" cy="640800"/>
          </a:xfrm>
          <a:prstGeom prst="trapezoid">
            <a:avLst>
              <a:gd name="adj" fmla="val 45537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Comic Sans MS" panose="030F0902030302020204" pitchFamily="66" charset="0"/>
              </a:rPr>
              <a:t>VAE</a:t>
            </a:r>
            <a:r>
              <a:rPr kumimoji="1" lang="zh-CN" altLang="en-US" sz="2400" dirty="0">
                <a:solidFill>
                  <a:schemeClr val="tx1"/>
                </a:solidFill>
                <a:latin typeface="Comic Sans MS" panose="030F0902030302020204" pitchFamily="66" charset="0"/>
              </a:rPr>
              <a:t> </a:t>
            </a:r>
            <a:r>
              <a:rPr kumimoji="1" lang="en-US" altLang="zh-CN" sz="2400" dirty="0">
                <a:solidFill>
                  <a:schemeClr val="tx1"/>
                </a:solidFill>
                <a:latin typeface="Comic Sans MS" panose="030F0902030302020204" pitchFamily="66" charset="0"/>
              </a:rPr>
              <a:t>encoder</a:t>
            </a:r>
            <a:r>
              <a:rPr kumimoji="1" lang="zh-CN" altLang="en-US" sz="2400" dirty="0">
                <a:solidFill>
                  <a:schemeClr val="tx1"/>
                </a:solidFill>
                <a:latin typeface="Comic Sans MS" panose="030F0902030302020204" pitchFamily="66" charset="0"/>
              </a:rPr>
              <a:t> </a:t>
            </a:r>
          </a:p>
        </p:txBody>
      </p:sp>
      <p:cxnSp>
        <p:nvCxnSpPr>
          <p:cNvPr id="996" name="直线箭头连接符 995">
            <a:extLst>
              <a:ext uri="{FF2B5EF4-FFF2-40B4-BE49-F238E27FC236}">
                <a16:creationId xmlns:a16="http://schemas.microsoft.com/office/drawing/2014/main" id="{6B173591-C1C3-BCD3-2CFF-C331929D1028}"/>
              </a:ext>
            </a:extLst>
          </p:cNvPr>
          <p:cNvCxnSpPr>
            <a:cxnSpLocks/>
          </p:cNvCxnSpPr>
          <p:nvPr/>
        </p:nvCxnSpPr>
        <p:spPr>
          <a:xfrm>
            <a:off x="2808871" y="4645116"/>
            <a:ext cx="504000" cy="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2" name="圆角矩形 1001">
            <a:extLst>
              <a:ext uri="{FF2B5EF4-FFF2-40B4-BE49-F238E27FC236}">
                <a16:creationId xmlns:a16="http://schemas.microsoft.com/office/drawing/2014/main" id="{B2B429E9-EABB-072A-5419-807EC7C6D58C}"/>
              </a:ext>
            </a:extLst>
          </p:cNvPr>
          <p:cNvSpPr/>
          <p:nvPr/>
        </p:nvSpPr>
        <p:spPr>
          <a:xfrm rot="5400000">
            <a:off x="4518867" y="4196053"/>
            <a:ext cx="2646412" cy="9144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Comic Sans MS" panose="030F0902030302020204" pitchFamily="66" charset="0"/>
                <a:cs typeface="Times New Roman" panose="02020603050405020304" pitchFamily="18" charset="0"/>
              </a:rPr>
              <a:t>Control</a:t>
            </a:r>
            <a:r>
              <a:rPr kumimoji="1" lang="zh-CN" altLang="en-US" sz="2400" dirty="0">
                <a:latin typeface="Comic Sans MS" panose="030F0902030302020204" pitchFamily="66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Comic Sans MS" panose="030F0902030302020204" pitchFamily="66" charset="0"/>
                <a:cs typeface="Times New Roman" panose="02020603050405020304" pitchFamily="18" charset="0"/>
              </a:rPr>
              <a:t>feature</a:t>
            </a:r>
            <a:r>
              <a:rPr kumimoji="1" lang="zh-CN" altLang="en-US" sz="2400" dirty="0">
                <a:latin typeface="Comic Sans MS" panose="030F0902030302020204" pitchFamily="66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Comic Sans MS" panose="030F0902030302020204" pitchFamily="66" charset="0"/>
                <a:cs typeface="Times New Roman" panose="02020603050405020304" pitchFamily="18" charset="0"/>
              </a:rPr>
              <a:t>projector</a:t>
            </a:r>
            <a:endParaRPr kumimoji="1" lang="zh-CN" altLang="en-US" sz="2400" dirty="0">
              <a:latin typeface="Comic Sans MS" panose="030F0902030302020204" pitchFamily="66" charset="0"/>
              <a:cs typeface="Times New Roman" panose="02020603050405020304" pitchFamily="18" charset="0"/>
            </a:endParaRPr>
          </a:p>
        </p:txBody>
      </p:sp>
      <p:cxnSp>
        <p:nvCxnSpPr>
          <p:cNvPr id="1003" name="直线箭头连接符 1002">
            <a:extLst>
              <a:ext uri="{FF2B5EF4-FFF2-40B4-BE49-F238E27FC236}">
                <a16:creationId xmlns:a16="http://schemas.microsoft.com/office/drawing/2014/main" id="{6FC01290-DAE0-A61D-12FD-34BEE181654C}"/>
              </a:ext>
            </a:extLst>
          </p:cNvPr>
          <p:cNvCxnSpPr>
            <a:cxnSpLocks/>
          </p:cNvCxnSpPr>
          <p:nvPr/>
        </p:nvCxnSpPr>
        <p:spPr>
          <a:xfrm>
            <a:off x="4842829" y="4645121"/>
            <a:ext cx="542049" cy="771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7" name="梯形 1006">
            <a:extLst>
              <a:ext uri="{FF2B5EF4-FFF2-40B4-BE49-F238E27FC236}">
                <a16:creationId xmlns:a16="http://schemas.microsoft.com/office/drawing/2014/main" id="{8B620CF1-7AAB-E38A-2F3C-849AF9D5E2F7}"/>
              </a:ext>
            </a:extLst>
          </p:cNvPr>
          <p:cNvSpPr/>
          <p:nvPr/>
        </p:nvSpPr>
        <p:spPr>
          <a:xfrm rot="5400000">
            <a:off x="5947939" y="1303913"/>
            <a:ext cx="2455009" cy="638635"/>
          </a:xfrm>
          <a:prstGeom prst="trapezoid">
            <a:avLst>
              <a:gd name="adj" fmla="val 54091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Comic Sans MS" panose="030F0902030302020204" pitchFamily="66" charset="0"/>
              </a:rPr>
              <a:t>T5</a:t>
            </a:r>
            <a:r>
              <a:rPr kumimoji="1" lang="zh-CN" altLang="en-US" sz="2400" dirty="0">
                <a:solidFill>
                  <a:schemeClr val="tx1"/>
                </a:solidFill>
                <a:latin typeface="Comic Sans MS" panose="030F0902030302020204" pitchFamily="66" charset="0"/>
              </a:rPr>
              <a:t> </a:t>
            </a:r>
            <a:r>
              <a:rPr kumimoji="1" lang="en-US" altLang="zh-CN" sz="2400" dirty="0">
                <a:solidFill>
                  <a:schemeClr val="tx1"/>
                </a:solidFill>
                <a:latin typeface="Comic Sans MS" panose="030F0902030302020204" pitchFamily="66" charset="0"/>
              </a:rPr>
              <a:t>encoder</a:t>
            </a:r>
            <a:endParaRPr kumimoji="1" lang="zh-CN" altLang="en-US" sz="2400" dirty="0">
              <a:solidFill>
                <a:schemeClr val="tx1"/>
              </a:solidFill>
              <a:latin typeface="Comic Sans MS" panose="030F0902030302020204" pitchFamily="66" charset="0"/>
            </a:endParaRPr>
          </a:p>
        </p:txBody>
      </p:sp>
      <p:cxnSp>
        <p:nvCxnSpPr>
          <p:cNvPr id="1008" name="直线箭头连接符 1007">
            <a:extLst>
              <a:ext uri="{FF2B5EF4-FFF2-40B4-BE49-F238E27FC236}">
                <a16:creationId xmlns:a16="http://schemas.microsoft.com/office/drawing/2014/main" id="{7C46A0D1-2D82-1EF5-0642-84672177DF30}"/>
              </a:ext>
            </a:extLst>
          </p:cNvPr>
          <p:cNvCxnSpPr>
            <a:cxnSpLocks/>
          </p:cNvCxnSpPr>
          <p:nvPr/>
        </p:nvCxnSpPr>
        <p:spPr>
          <a:xfrm>
            <a:off x="6255622" y="1622438"/>
            <a:ext cx="576000" cy="788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4" name="矩形 1013">
            <a:extLst>
              <a:ext uri="{FF2B5EF4-FFF2-40B4-BE49-F238E27FC236}">
                <a16:creationId xmlns:a16="http://schemas.microsoft.com/office/drawing/2014/main" id="{7E726FBE-C427-C632-F9D6-313C2062B63C}"/>
              </a:ext>
            </a:extLst>
          </p:cNvPr>
          <p:cNvSpPr/>
          <p:nvPr/>
        </p:nvSpPr>
        <p:spPr>
          <a:xfrm rot="5400000">
            <a:off x="3773034" y="4490457"/>
            <a:ext cx="1800000" cy="320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Comic Sans MS" panose="030F0902030302020204" pitchFamily="66" charset="0"/>
                <a:cs typeface="Times New Roman" panose="02020603050405020304" pitchFamily="18" charset="0"/>
              </a:rPr>
              <a:t>Video</a:t>
            </a:r>
            <a:r>
              <a:rPr kumimoji="1" lang="zh-CN" altLang="en-US" dirty="0">
                <a:solidFill>
                  <a:schemeClr val="tx1"/>
                </a:solidFill>
                <a:latin typeface="Comic Sans MS" panose="030F0902030302020204" pitchFamily="66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omic Sans MS" panose="030F0902030302020204" pitchFamily="66" charset="0"/>
                <a:cs typeface="Times New Roman" panose="02020603050405020304" pitchFamily="18" charset="0"/>
              </a:rPr>
              <a:t>latent</a:t>
            </a:r>
            <a:endParaRPr kumimoji="1" lang="zh-CN" altLang="en-US" dirty="0">
              <a:solidFill>
                <a:schemeClr val="tx1"/>
              </a:solidFill>
              <a:latin typeface="Comic Sans MS" panose="030F0902030302020204" pitchFamily="66" charset="0"/>
              <a:cs typeface="Times New Roman" panose="02020603050405020304" pitchFamily="18" charset="0"/>
            </a:endParaRPr>
          </a:p>
        </p:txBody>
      </p:sp>
      <p:sp>
        <p:nvSpPr>
          <p:cNvPr id="1015" name="矩形 1014">
            <a:extLst>
              <a:ext uri="{FF2B5EF4-FFF2-40B4-BE49-F238E27FC236}">
                <a16:creationId xmlns:a16="http://schemas.microsoft.com/office/drawing/2014/main" id="{7194C4B3-93C5-C9A0-C300-4E5A8E2B95E7}"/>
              </a:ext>
            </a:extLst>
          </p:cNvPr>
          <p:cNvSpPr/>
          <p:nvPr/>
        </p:nvSpPr>
        <p:spPr>
          <a:xfrm rot="5400000">
            <a:off x="3773034" y="6620481"/>
            <a:ext cx="1800000" cy="320400"/>
          </a:xfrm>
          <a:prstGeom prst="rect">
            <a:avLst/>
          </a:prstGeom>
          <a:solidFill>
            <a:schemeClr val="bg2">
              <a:lumMod val="75000"/>
            </a:schemeClr>
          </a:solidFill>
          <a:ln w="254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Comic Sans MS" panose="030F0902030302020204" pitchFamily="66" charset="0"/>
                <a:cs typeface="Times New Roman" panose="02020603050405020304" pitchFamily="18" charset="0"/>
              </a:rPr>
              <a:t>Noise</a:t>
            </a:r>
            <a:endParaRPr kumimoji="1" lang="zh-CN" altLang="en-US" dirty="0">
              <a:solidFill>
                <a:schemeClr val="tx1"/>
              </a:solidFill>
              <a:latin typeface="Comic Sans MS" panose="030F0902030302020204" pitchFamily="66" charset="0"/>
              <a:cs typeface="Times New Roman" panose="02020603050405020304" pitchFamily="18" charset="0"/>
            </a:endParaRPr>
          </a:p>
        </p:txBody>
      </p:sp>
      <p:cxnSp>
        <p:nvCxnSpPr>
          <p:cNvPr id="1016" name="直线箭头连接符 1015">
            <a:extLst>
              <a:ext uri="{FF2B5EF4-FFF2-40B4-BE49-F238E27FC236}">
                <a16:creationId xmlns:a16="http://schemas.microsoft.com/office/drawing/2014/main" id="{5FF80164-3158-6114-8681-3497FE322293}"/>
              </a:ext>
            </a:extLst>
          </p:cNvPr>
          <p:cNvCxnSpPr>
            <a:cxnSpLocks/>
          </p:cNvCxnSpPr>
          <p:nvPr/>
        </p:nvCxnSpPr>
        <p:spPr>
          <a:xfrm>
            <a:off x="3989102" y="4645116"/>
            <a:ext cx="514800" cy="657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0" name="圆角矩形 1019">
            <a:extLst>
              <a:ext uri="{FF2B5EF4-FFF2-40B4-BE49-F238E27FC236}">
                <a16:creationId xmlns:a16="http://schemas.microsoft.com/office/drawing/2014/main" id="{A82DE0A2-2186-BD14-ED26-5CD620E0F543}"/>
              </a:ext>
            </a:extLst>
          </p:cNvPr>
          <p:cNvSpPr/>
          <p:nvPr/>
        </p:nvSpPr>
        <p:spPr>
          <a:xfrm rot="5400000">
            <a:off x="4860761" y="5179033"/>
            <a:ext cx="4627190" cy="640800"/>
          </a:xfrm>
          <a:prstGeom prst="roundRect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Comic Sans MS" panose="030F0902030302020204" pitchFamily="66" charset="0"/>
                <a:cs typeface="Times New Roman" panose="02020603050405020304" pitchFamily="18" charset="0"/>
              </a:rPr>
              <a:t>Patchify</a:t>
            </a:r>
            <a:endParaRPr kumimoji="1" lang="zh-CN" altLang="en-US" sz="2400" dirty="0">
              <a:latin typeface="Comic Sans MS" panose="030F0902030302020204" pitchFamily="66" charset="0"/>
              <a:cs typeface="Times New Roman" panose="02020603050405020304" pitchFamily="18" charset="0"/>
            </a:endParaRPr>
          </a:p>
        </p:txBody>
      </p:sp>
      <p:cxnSp>
        <p:nvCxnSpPr>
          <p:cNvPr id="610" name="直线箭头连接符 609">
            <a:extLst>
              <a:ext uri="{FF2B5EF4-FFF2-40B4-BE49-F238E27FC236}">
                <a16:creationId xmlns:a16="http://schemas.microsoft.com/office/drawing/2014/main" id="{82742177-438E-019F-1ADE-57AD41134EEC}"/>
              </a:ext>
            </a:extLst>
          </p:cNvPr>
          <p:cNvCxnSpPr>
            <a:cxnSpLocks/>
          </p:cNvCxnSpPr>
          <p:nvPr/>
        </p:nvCxnSpPr>
        <p:spPr>
          <a:xfrm>
            <a:off x="4848065" y="6778272"/>
            <a:ext cx="2016000" cy="0"/>
          </a:xfrm>
          <a:prstGeom prst="straightConnector1">
            <a:avLst/>
          </a:prstGeom>
          <a:ln w="317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3" name="直线箭头连接符 612">
            <a:extLst>
              <a:ext uri="{FF2B5EF4-FFF2-40B4-BE49-F238E27FC236}">
                <a16:creationId xmlns:a16="http://schemas.microsoft.com/office/drawing/2014/main" id="{2F47888B-9FC2-05F2-0BC4-B209E7A13E41}"/>
              </a:ext>
            </a:extLst>
          </p:cNvPr>
          <p:cNvCxnSpPr>
            <a:cxnSpLocks/>
          </p:cNvCxnSpPr>
          <p:nvPr/>
        </p:nvCxnSpPr>
        <p:spPr>
          <a:xfrm>
            <a:off x="6314946" y="4645116"/>
            <a:ext cx="540000" cy="150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0" name="组合 1059">
            <a:extLst>
              <a:ext uri="{FF2B5EF4-FFF2-40B4-BE49-F238E27FC236}">
                <a16:creationId xmlns:a16="http://schemas.microsoft.com/office/drawing/2014/main" id="{D1EF28D8-8559-5F43-CA63-292CAE3068F8}"/>
              </a:ext>
            </a:extLst>
          </p:cNvPr>
          <p:cNvGrpSpPr/>
          <p:nvPr/>
        </p:nvGrpSpPr>
        <p:grpSpPr>
          <a:xfrm>
            <a:off x="8058510" y="880420"/>
            <a:ext cx="309700" cy="1484043"/>
            <a:chOff x="10305390" y="7656155"/>
            <a:chExt cx="309700" cy="1484043"/>
          </a:xfrm>
        </p:grpSpPr>
        <p:sp>
          <p:nvSpPr>
            <p:cNvPr id="1013" name="矩形 1012">
              <a:extLst>
                <a:ext uri="{FF2B5EF4-FFF2-40B4-BE49-F238E27FC236}">
                  <a16:creationId xmlns:a16="http://schemas.microsoft.com/office/drawing/2014/main" id="{679865F6-D44B-1D98-1FDD-0EB6155909A8}"/>
                </a:ext>
              </a:extLst>
            </p:cNvPr>
            <p:cNvSpPr/>
            <p:nvPr/>
          </p:nvSpPr>
          <p:spPr>
            <a:xfrm>
              <a:off x="10313230" y="7997005"/>
              <a:ext cx="288000" cy="28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5" name="矩形 624">
              <a:extLst>
                <a:ext uri="{FF2B5EF4-FFF2-40B4-BE49-F238E27FC236}">
                  <a16:creationId xmlns:a16="http://schemas.microsoft.com/office/drawing/2014/main" id="{6A8CEE6B-9A1A-1FDD-EFF2-DF31CAE0371A}"/>
                </a:ext>
              </a:extLst>
            </p:cNvPr>
            <p:cNvSpPr/>
            <p:nvPr/>
          </p:nvSpPr>
          <p:spPr>
            <a:xfrm>
              <a:off x="10313230" y="8338044"/>
              <a:ext cx="288000" cy="28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6" name="矩形 625">
              <a:extLst>
                <a:ext uri="{FF2B5EF4-FFF2-40B4-BE49-F238E27FC236}">
                  <a16:creationId xmlns:a16="http://schemas.microsoft.com/office/drawing/2014/main" id="{F7E66CE9-4278-B7CC-61A4-D804F166E93E}"/>
                </a:ext>
              </a:extLst>
            </p:cNvPr>
            <p:cNvSpPr/>
            <p:nvPr/>
          </p:nvSpPr>
          <p:spPr>
            <a:xfrm>
              <a:off x="10313230" y="8852198"/>
              <a:ext cx="288000" cy="28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7" name="文本框 626">
                  <a:extLst>
                    <a:ext uri="{FF2B5EF4-FFF2-40B4-BE49-F238E27FC236}">
                      <a16:creationId xmlns:a16="http://schemas.microsoft.com/office/drawing/2014/main" id="{54DFD02C-6CE0-F5F9-FE8B-27DD977BEC5F}"/>
                    </a:ext>
                  </a:extLst>
                </p:cNvPr>
                <p:cNvSpPr txBox="1"/>
                <p:nvPr/>
              </p:nvSpPr>
              <p:spPr>
                <a:xfrm>
                  <a:off x="10305390" y="8555638"/>
                  <a:ext cx="3097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627" name="文本框 626">
                  <a:extLst>
                    <a:ext uri="{FF2B5EF4-FFF2-40B4-BE49-F238E27FC236}">
                      <a16:creationId xmlns:a16="http://schemas.microsoft.com/office/drawing/2014/main" id="{0362988C-BE79-BD35-33BC-FF843A5EB7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5390" y="8555638"/>
                  <a:ext cx="30970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9" name="矩形 638">
              <a:extLst>
                <a:ext uri="{FF2B5EF4-FFF2-40B4-BE49-F238E27FC236}">
                  <a16:creationId xmlns:a16="http://schemas.microsoft.com/office/drawing/2014/main" id="{49A0C164-E4D6-7E07-B989-F77B996E6A64}"/>
                </a:ext>
              </a:extLst>
            </p:cNvPr>
            <p:cNvSpPr/>
            <p:nvPr/>
          </p:nvSpPr>
          <p:spPr>
            <a:xfrm>
              <a:off x="10313230" y="7656155"/>
              <a:ext cx="288000" cy="28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61" name="组合 1060">
            <a:extLst>
              <a:ext uri="{FF2B5EF4-FFF2-40B4-BE49-F238E27FC236}">
                <a16:creationId xmlns:a16="http://schemas.microsoft.com/office/drawing/2014/main" id="{7CB693A0-54B5-85F7-95EF-D66042C6ADC9}"/>
              </a:ext>
            </a:extLst>
          </p:cNvPr>
          <p:cNvGrpSpPr/>
          <p:nvPr/>
        </p:nvGrpSpPr>
        <p:grpSpPr>
          <a:xfrm>
            <a:off x="8058510" y="3910465"/>
            <a:ext cx="309700" cy="1484043"/>
            <a:chOff x="10305390" y="7656155"/>
            <a:chExt cx="309700" cy="1484043"/>
          </a:xfrm>
        </p:grpSpPr>
        <p:sp>
          <p:nvSpPr>
            <p:cNvPr id="1062" name="矩形 1061">
              <a:extLst>
                <a:ext uri="{FF2B5EF4-FFF2-40B4-BE49-F238E27FC236}">
                  <a16:creationId xmlns:a16="http://schemas.microsoft.com/office/drawing/2014/main" id="{DE51314A-EC83-4AD2-DBF0-B3683F7BFB47}"/>
                </a:ext>
              </a:extLst>
            </p:cNvPr>
            <p:cNvSpPr/>
            <p:nvPr/>
          </p:nvSpPr>
          <p:spPr>
            <a:xfrm>
              <a:off x="10313230" y="7997005"/>
              <a:ext cx="288000" cy="288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63" name="矩形 1062">
              <a:extLst>
                <a:ext uri="{FF2B5EF4-FFF2-40B4-BE49-F238E27FC236}">
                  <a16:creationId xmlns:a16="http://schemas.microsoft.com/office/drawing/2014/main" id="{CDA9F5BC-F60D-7E6F-232E-22ED1632A34B}"/>
                </a:ext>
              </a:extLst>
            </p:cNvPr>
            <p:cNvSpPr/>
            <p:nvPr/>
          </p:nvSpPr>
          <p:spPr>
            <a:xfrm>
              <a:off x="10313230" y="8338044"/>
              <a:ext cx="288000" cy="288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64" name="矩形 1063">
              <a:extLst>
                <a:ext uri="{FF2B5EF4-FFF2-40B4-BE49-F238E27FC236}">
                  <a16:creationId xmlns:a16="http://schemas.microsoft.com/office/drawing/2014/main" id="{CB1753BA-9165-C11B-6A72-A444CB9BA644}"/>
                </a:ext>
              </a:extLst>
            </p:cNvPr>
            <p:cNvSpPr/>
            <p:nvPr/>
          </p:nvSpPr>
          <p:spPr>
            <a:xfrm>
              <a:off x="10313230" y="8852198"/>
              <a:ext cx="288000" cy="288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5" name="文本框 1064">
                  <a:extLst>
                    <a:ext uri="{FF2B5EF4-FFF2-40B4-BE49-F238E27FC236}">
                      <a16:creationId xmlns:a16="http://schemas.microsoft.com/office/drawing/2014/main" id="{9860937C-875F-719B-5DDA-CD3361DEBE9D}"/>
                    </a:ext>
                  </a:extLst>
                </p:cNvPr>
                <p:cNvSpPr txBox="1"/>
                <p:nvPr/>
              </p:nvSpPr>
              <p:spPr>
                <a:xfrm>
                  <a:off x="10305390" y="8555638"/>
                  <a:ext cx="3097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065" name="文本框 1064">
                  <a:extLst>
                    <a:ext uri="{FF2B5EF4-FFF2-40B4-BE49-F238E27FC236}">
                      <a16:creationId xmlns:a16="http://schemas.microsoft.com/office/drawing/2014/main" id="{2D0EA6B4-9474-74F0-8A59-339EDA6294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5390" y="8555638"/>
                  <a:ext cx="30970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66" name="矩形 1065">
              <a:extLst>
                <a:ext uri="{FF2B5EF4-FFF2-40B4-BE49-F238E27FC236}">
                  <a16:creationId xmlns:a16="http://schemas.microsoft.com/office/drawing/2014/main" id="{E190C09F-9070-84C5-F72A-EB4B68F16BFC}"/>
                </a:ext>
              </a:extLst>
            </p:cNvPr>
            <p:cNvSpPr/>
            <p:nvPr/>
          </p:nvSpPr>
          <p:spPr>
            <a:xfrm>
              <a:off x="10313230" y="7656155"/>
              <a:ext cx="288000" cy="288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67" name="组合 1066">
            <a:extLst>
              <a:ext uri="{FF2B5EF4-FFF2-40B4-BE49-F238E27FC236}">
                <a16:creationId xmlns:a16="http://schemas.microsoft.com/office/drawing/2014/main" id="{15937EA5-0B44-77D2-7203-A90895DBF11D}"/>
              </a:ext>
            </a:extLst>
          </p:cNvPr>
          <p:cNvGrpSpPr/>
          <p:nvPr/>
        </p:nvGrpSpPr>
        <p:grpSpPr>
          <a:xfrm>
            <a:off x="8058510" y="6037043"/>
            <a:ext cx="309700" cy="1484043"/>
            <a:chOff x="10305390" y="7656155"/>
            <a:chExt cx="309700" cy="1484043"/>
          </a:xfrm>
        </p:grpSpPr>
        <p:sp>
          <p:nvSpPr>
            <p:cNvPr id="1068" name="矩形 1067">
              <a:extLst>
                <a:ext uri="{FF2B5EF4-FFF2-40B4-BE49-F238E27FC236}">
                  <a16:creationId xmlns:a16="http://schemas.microsoft.com/office/drawing/2014/main" id="{BA3514B2-28A5-7A24-E9E9-B430EFB8B7D6}"/>
                </a:ext>
              </a:extLst>
            </p:cNvPr>
            <p:cNvSpPr/>
            <p:nvPr/>
          </p:nvSpPr>
          <p:spPr>
            <a:xfrm>
              <a:off x="10313230" y="7997005"/>
              <a:ext cx="288000" cy="28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69" name="矩形 1068">
              <a:extLst>
                <a:ext uri="{FF2B5EF4-FFF2-40B4-BE49-F238E27FC236}">
                  <a16:creationId xmlns:a16="http://schemas.microsoft.com/office/drawing/2014/main" id="{85D48357-36BD-2F4A-F113-C961D918B374}"/>
                </a:ext>
              </a:extLst>
            </p:cNvPr>
            <p:cNvSpPr/>
            <p:nvPr/>
          </p:nvSpPr>
          <p:spPr>
            <a:xfrm>
              <a:off x="10313230" y="8338044"/>
              <a:ext cx="288000" cy="28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70" name="矩形 1069">
              <a:extLst>
                <a:ext uri="{FF2B5EF4-FFF2-40B4-BE49-F238E27FC236}">
                  <a16:creationId xmlns:a16="http://schemas.microsoft.com/office/drawing/2014/main" id="{9674AC87-7F3E-CF3B-7261-F7E8B470501A}"/>
                </a:ext>
              </a:extLst>
            </p:cNvPr>
            <p:cNvSpPr/>
            <p:nvPr/>
          </p:nvSpPr>
          <p:spPr>
            <a:xfrm>
              <a:off x="10313230" y="8852198"/>
              <a:ext cx="288000" cy="28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1" name="文本框 1070">
                  <a:extLst>
                    <a:ext uri="{FF2B5EF4-FFF2-40B4-BE49-F238E27FC236}">
                      <a16:creationId xmlns:a16="http://schemas.microsoft.com/office/drawing/2014/main" id="{0D68035B-CFDD-F5E4-4561-88DE65E6BEED}"/>
                    </a:ext>
                  </a:extLst>
                </p:cNvPr>
                <p:cNvSpPr txBox="1"/>
                <p:nvPr/>
              </p:nvSpPr>
              <p:spPr>
                <a:xfrm>
                  <a:off x="10305390" y="8555638"/>
                  <a:ext cx="3097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071" name="文本框 1070">
                  <a:extLst>
                    <a:ext uri="{FF2B5EF4-FFF2-40B4-BE49-F238E27FC236}">
                      <a16:creationId xmlns:a16="http://schemas.microsoft.com/office/drawing/2014/main" id="{72144C56-AAAA-D337-C83C-5B5C702DE7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5390" y="8555638"/>
                  <a:ext cx="30970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72" name="矩形 1071">
              <a:extLst>
                <a:ext uri="{FF2B5EF4-FFF2-40B4-BE49-F238E27FC236}">
                  <a16:creationId xmlns:a16="http://schemas.microsoft.com/office/drawing/2014/main" id="{8098C2BF-4271-FB59-6867-E40EC365B501}"/>
                </a:ext>
              </a:extLst>
            </p:cNvPr>
            <p:cNvSpPr/>
            <p:nvPr/>
          </p:nvSpPr>
          <p:spPr>
            <a:xfrm>
              <a:off x="10313230" y="7656155"/>
              <a:ext cx="288000" cy="28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1075" name="直线箭头连接符 1074">
            <a:extLst>
              <a:ext uri="{FF2B5EF4-FFF2-40B4-BE49-F238E27FC236}">
                <a16:creationId xmlns:a16="http://schemas.microsoft.com/office/drawing/2014/main" id="{03E3C932-65B7-88D4-F01E-B60F0986CADF}"/>
              </a:ext>
            </a:extLst>
          </p:cNvPr>
          <p:cNvCxnSpPr>
            <a:cxnSpLocks/>
          </p:cNvCxnSpPr>
          <p:nvPr/>
        </p:nvCxnSpPr>
        <p:spPr>
          <a:xfrm>
            <a:off x="7522892" y="1622438"/>
            <a:ext cx="504000" cy="788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直线箭头连接符 1075">
            <a:extLst>
              <a:ext uri="{FF2B5EF4-FFF2-40B4-BE49-F238E27FC236}">
                <a16:creationId xmlns:a16="http://schemas.microsoft.com/office/drawing/2014/main" id="{BE6A5BB2-54C6-8511-9764-5A4250EA9FCA}"/>
              </a:ext>
            </a:extLst>
          </p:cNvPr>
          <p:cNvCxnSpPr>
            <a:cxnSpLocks/>
          </p:cNvCxnSpPr>
          <p:nvPr/>
        </p:nvCxnSpPr>
        <p:spPr>
          <a:xfrm>
            <a:off x="7522892" y="4645116"/>
            <a:ext cx="504000" cy="78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直线箭头连接符 1076">
            <a:extLst>
              <a:ext uri="{FF2B5EF4-FFF2-40B4-BE49-F238E27FC236}">
                <a16:creationId xmlns:a16="http://schemas.microsoft.com/office/drawing/2014/main" id="{7579931C-ED6E-088B-161E-7E0D0BA5C9B9}"/>
              </a:ext>
            </a:extLst>
          </p:cNvPr>
          <p:cNvCxnSpPr>
            <a:cxnSpLocks/>
          </p:cNvCxnSpPr>
          <p:nvPr/>
        </p:nvCxnSpPr>
        <p:spPr>
          <a:xfrm>
            <a:off x="7522892" y="6778272"/>
            <a:ext cx="504000" cy="788"/>
          </a:xfrm>
          <a:prstGeom prst="straightConnector1">
            <a:avLst/>
          </a:prstGeom>
          <a:ln w="317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4" name="或者 1083">
            <a:extLst>
              <a:ext uri="{FF2B5EF4-FFF2-40B4-BE49-F238E27FC236}">
                <a16:creationId xmlns:a16="http://schemas.microsoft.com/office/drawing/2014/main" id="{729E0F6E-F8C8-CD23-5521-250153EF11C5}"/>
              </a:ext>
            </a:extLst>
          </p:cNvPr>
          <p:cNvSpPr/>
          <p:nvPr/>
        </p:nvSpPr>
        <p:spPr>
          <a:xfrm>
            <a:off x="8589011" y="5591060"/>
            <a:ext cx="288000" cy="288000"/>
          </a:xfrm>
          <a:prstGeom prst="flowChartOr">
            <a:avLst/>
          </a:prstGeom>
          <a:noFill/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13" name="直线箭头连接符 1112">
            <a:extLst>
              <a:ext uri="{FF2B5EF4-FFF2-40B4-BE49-F238E27FC236}">
                <a16:creationId xmlns:a16="http://schemas.microsoft.com/office/drawing/2014/main" id="{A14A3895-AE41-E59C-BE8B-962E5CBEFD3A}"/>
              </a:ext>
            </a:extLst>
          </p:cNvPr>
          <p:cNvCxnSpPr>
            <a:cxnSpLocks/>
          </p:cNvCxnSpPr>
          <p:nvPr/>
        </p:nvCxnSpPr>
        <p:spPr>
          <a:xfrm>
            <a:off x="8388687" y="4644328"/>
            <a:ext cx="360000" cy="788"/>
          </a:xfrm>
          <a:prstGeom prst="straightConnector1">
            <a:avLst/>
          </a:prstGeom>
          <a:ln w="31750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直线箭头连接符 1113">
            <a:extLst>
              <a:ext uri="{FF2B5EF4-FFF2-40B4-BE49-F238E27FC236}">
                <a16:creationId xmlns:a16="http://schemas.microsoft.com/office/drawing/2014/main" id="{D38B7F2D-8666-93D1-B00F-C59A0E05DE6F}"/>
              </a:ext>
            </a:extLst>
          </p:cNvPr>
          <p:cNvCxnSpPr>
            <a:cxnSpLocks/>
          </p:cNvCxnSpPr>
          <p:nvPr/>
        </p:nvCxnSpPr>
        <p:spPr>
          <a:xfrm>
            <a:off x="8386852" y="6777484"/>
            <a:ext cx="360000" cy="788"/>
          </a:xfrm>
          <a:prstGeom prst="straightConnector1">
            <a:avLst/>
          </a:prstGeom>
          <a:ln w="31750">
            <a:solidFill>
              <a:schemeClr val="bg2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直线箭头连接符 1114">
            <a:extLst>
              <a:ext uri="{FF2B5EF4-FFF2-40B4-BE49-F238E27FC236}">
                <a16:creationId xmlns:a16="http://schemas.microsoft.com/office/drawing/2014/main" id="{F9EE2D43-F632-8A48-2E72-56141A066B55}"/>
              </a:ext>
            </a:extLst>
          </p:cNvPr>
          <p:cNvCxnSpPr>
            <a:cxnSpLocks/>
          </p:cNvCxnSpPr>
          <p:nvPr/>
        </p:nvCxnSpPr>
        <p:spPr>
          <a:xfrm flipV="1">
            <a:off x="8735625" y="5879060"/>
            <a:ext cx="0" cy="900000"/>
          </a:xfrm>
          <a:prstGeom prst="straightConnector1">
            <a:avLst/>
          </a:prstGeom>
          <a:ln w="317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直线箭头连接符 1116">
            <a:extLst>
              <a:ext uri="{FF2B5EF4-FFF2-40B4-BE49-F238E27FC236}">
                <a16:creationId xmlns:a16="http://schemas.microsoft.com/office/drawing/2014/main" id="{0B241349-E383-267F-782E-79E960807680}"/>
              </a:ext>
            </a:extLst>
          </p:cNvPr>
          <p:cNvCxnSpPr>
            <a:cxnSpLocks/>
          </p:cNvCxnSpPr>
          <p:nvPr/>
        </p:nvCxnSpPr>
        <p:spPr>
          <a:xfrm>
            <a:off x="8737460" y="4649162"/>
            <a:ext cx="0" cy="93600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1" name="组合 1130">
            <a:extLst>
              <a:ext uri="{FF2B5EF4-FFF2-40B4-BE49-F238E27FC236}">
                <a16:creationId xmlns:a16="http://schemas.microsoft.com/office/drawing/2014/main" id="{4D29410D-8127-65EE-0B2D-FC453D7E329B}"/>
              </a:ext>
            </a:extLst>
          </p:cNvPr>
          <p:cNvGrpSpPr/>
          <p:nvPr/>
        </p:nvGrpSpPr>
        <p:grpSpPr>
          <a:xfrm>
            <a:off x="9274683" y="1622437"/>
            <a:ext cx="962637" cy="4723826"/>
            <a:chOff x="9805419" y="8051801"/>
            <a:chExt cx="962637" cy="4723826"/>
          </a:xfrm>
        </p:grpSpPr>
        <p:grpSp>
          <p:nvGrpSpPr>
            <p:cNvPr id="1107" name="组合 1106">
              <a:extLst>
                <a:ext uri="{FF2B5EF4-FFF2-40B4-BE49-F238E27FC236}">
                  <a16:creationId xmlns:a16="http://schemas.microsoft.com/office/drawing/2014/main" id="{D9010CB6-AB46-DEF6-C569-33F0C64E6435}"/>
                </a:ext>
              </a:extLst>
            </p:cNvPr>
            <p:cNvGrpSpPr/>
            <p:nvPr/>
          </p:nvGrpSpPr>
          <p:grpSpPr>
            <a:xfrm>
              <a:off x="10017460" y="11096796"/>
              <a:ext cx="309700" cy="1484043"/>
              <a:chOff x="10305390" y="7656155"/>
              <a:chExt cx="309700" cy="1484043"/>
            </a:xfrm>
          </p:grpSpPr>
          <p:sp>
            <p:nvSpPr>
              <p:cNvPr id="1108" name="矩形 1107">
                <a:extLst>
                  <a:ext uri="{FF2B5EF4-FFF2-40B4-BE49-F238E27FC236}">
                    <a16:creationId xmlns:a16="http://schemas.microsoft.com/office/drawing/2014/main" id="{904A534C-DFF9-043C-2440-491C6099C03B}"/>
                  </a:ext>
                </a:extLst>
              </p:cNvPr>
              <p:cNvSpPr/>
              <p:nvPr/>
            </p:nvSpPr>
            <p:spPr>
              <a:xfrm>
                <a:off x="10313230" y="7997005"/>
                <a:ext cx="288000" cy="288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09" name="矩形 1108">
                <a:extLst>
                  <a:ext uri="{FF2B5EF4-FFF2-40B4-BE49-F238E27FC236}">
                    <a16:creationId xmlns:a16="http://schemas.microsoft.com/office/drawing/2014/main" id="{B3FE58C8-29ED-D7E2-476D-5D638F8F3805}"/>
                  </a:ext>
                </a:extLst>
              </p:cNvPr>
              <p:cNvSpPr/>
              <p:nvPr/>
            </p:nvSpPr>
            <p:spPr>
              <a:xfrm>
                <a:off x="10313230" y="8338044"/>
                <a:ext cx="288000" cy="288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10" name="矩形 1109">
                <a:extLst>
                  <a:ext uri="{FF2B5EF4-FFF2-40B4-BE49-F238E27FC236}">
                    <a16:creationId xmlns:a16="http://schemas.microsoft.com/office/drawing/2014/main" id="{A481261D-5142-E74C-CED8-DCA008048CFA}"/>
                  </a:ext>
                </a:extLst>
              </p:cNvPr>
              <p:cNvSpPr/>
              <p:nvPr/>
            </p:nvSpPr>
            <p:spPr>
              <a:xfrm>
                <a:off x="10313230" y="8852198"/>
                <a:ext cx="288000" cy="288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1" name="文本框 1110">
                    <a:extLst>
                      <a:ext uri="{FF2B5EF4-FFF2-40B4-BE49-F238E27FC236}">
                        <a16:creationId xmlns:a16="http://schemas.microsoft.com/office/drawing/2014/main" id="{183799E0-3F83-FF49-D2B7-FEB3D6A1F732}"/>
                      </a:ext>
                    </a:extLst>
                  </p:cNvPr>
                  <p:cNvSpPr txBox="1"/>
                  <p:nvPr/>
                </p:nvSpPr>
                <p:spPr>
                  <a:xfrm>
                    <a:off x="10305390" y="8555638"/>
                    <a:ext cx="3097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zh-CN" altLang="en-US" i="1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zh-CN" altLang="en-US" dirty="0"/>
                  </a:p>
                </p:txBody>
              </p:sp>
            </mc:Choice>
            <mc:Fallback xmlns="">
              <p:sp>
                <p:nvSpPr>
                  <p:cNvPr id="1111" name="文本框 1110">
                    <a:extLst>
                      <a:ext uri="{FF2B5EF4-FFF2-40B4-BE49-F238E27FC236}">
                        <a16:creationId xmlns:a16="http://schemas.microsoft.com/office/drawing/2014/main" id="{D9AA6A38-FACC-3404-F4B8-3629A254EB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05390" y="8555638"/>
                    <a:ext cx="309700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12" name="矩形 1111">
                <a:extLst>
                  <a:ext uri="{FF2B5EF4-FFF2-40B4-BE49-F238E27FC236}">
                    <a16:creationId xmlns:a16="http://schemas.microsoft.com/office/drawing/2014/main" id="{65C9BF41-0196-C975-8D76-CCF1AAC90F7E}"/>
                  </a:ext>
                </a:extLst>
              </p:cNvPr>
              <p:cNvSpPr/>
              <p:nvPr/>
            </p:nvSpPr>
            <p:spPr>
              <a:xfrm>
                <a:off x="10313230" y="7656155"/>
                <a:ext cx="288000" cy="288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119" name="组合 1118">
              <a:extLst>
                <a:ext uri="{FF2B5EF4-FFF2-40B4-BE49-F238E27FC236}">
                  <a16:creationId xmlns:a16="http://schemas.microsoft.com/office/drawing/2014/main" id="{1AE994F9-404B-2B76-91D6-DAD69A7C1C10}"/>
                </a:ext>
              </a:extLst>
            </p:cNvPr>
            <p:cNvGrpSpPr/>
            <p:nvPr/>
          </p:nvGrpSpPr>
          <p:grpSpPr>
            <a:xfrm>
              <a:off x="10017460" y="9327639"/>
              <a:ext cx="309700" cy="1484043"/>
              <a:chOff x="10305390" y="7656155"/>
              <a:chExt cx="309700" cy="1484043"/>
            </a:xfrm>
          </p:grpSpPr>
          <p:sp>
            <p:nvSpPr>
              <p:cNvPr id="1120" name="矩形 1119">
                <a:extLst>
                  <a:ext uri="{FF2B5EF4-FFF2-40B4-BE49-F238E27FC236}">
                    <a16:creationId xmlns:a16="http://schemas.microsoft.com/office/drawing/2014/main" id="{F016FE79-3241-3DAE-8FF8-5A759942BE61}"/>
                  </a:ext>
                </a:extLst>
              </p:cNvPr>
              <p:cNvSpPr/>
              <p:nvPr/>
            </p:nvSpPr>
            <p:spPr>
              <a:xfrm>
                <a:off x="10313230" y="7997005"/>
                <a:ext cx="288000" cy="288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21" name="矩形 1120">
                <a:extLst>
                  <a:ext uri="{FF2B5EF4-FFF2-40B4-BE49-F238E27FC236}">
                    <a16:creationId xmlns:a16="http://schemas.microsoft.com/office/drawing/2014/main" id="{BC00D02E-92BA-1E92-4239-5AA589FF4971}"/>
                  </a:ext>
                </a:extLst>
              </p:cNvPr>
              <p:cNvSpPr/>
              <p:nvPr/>
            </p:nvSpPr>
            <p:spPr>
              <a:xfrm>
                <a:off x="10313230" y="8338044"/>
                <a:ext cx="288000" cy="288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22" name="矩形 1121">
                <a:extLst>
                  <a:ext uri="{FF2B5EF4-FFF2-40B4-BE49-F238E27FC236}">
                    <a16:creationId xmlns:a16="http://schemas.microsoft.com/office/drawing/2014/main" id="{6EDB1797-DD21-FFCD-0ADC-D13F7609D3B8}"/>
                  </a:ext>
                </a:extLst>
              </p:cNvPr>
              <p:cNvSpPr/>
              <p:nvPr/>
            </p:nvSpPr>
            <p:spPr>
              <a:xfrm>
                <a:off x="10313230" y="8852198"/>
                <a:ext cx="288000" cy="288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3" name="文本框 1122">
                    <a:extLst>
                      <a:ext uri="{FF2B5EF4-FFF2-40B4-BE49-F238E27FC236}">
                        <a16:creationId xmlns:a16="http://schemas.microsoft.com/office/drawing/2014/main" id="{7BF0F9EA-4548-7B3F-5679-9A5770F772A9}"/>
                      </a:ext>
                    </a:extLst>
                  </p:cNvPr>
                  <p:cNvSpPr txBox="1"/>
                  <p:nvPr/>
                </p:nvSpPr>
                <p:spPr>
                  <a:xfrm>
                    <a:off x="10305390" y="8555638"/>
                    <a:ext cx="3097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zh-CN" altLang="en-US" i="1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zh-CN" altLang="en-US" dirty="0"/>
                  </a:p>
                </p:txBody>
              </p:sp>
            </mc:Choice>
            <mc:Fallback xmlns="">
              <p:sp>
                <p:nvSpPr>
                  <p:cNvPr id="1123" name="文本框 1122">
                    <a:extLst>
                      <a:ext uri="{FF2B5EF4-FFF2-40B4-BE49-F238E27FC236}">
                        <a16:creationId xmlns:a16="http://schemas.microsoft.com/office/drawing/2014/main" id="{5CD6BE15-998A-18A0-F06E-EB3F4AF923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05390" y="8555638"/>
                    <a:ext cx="309700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24" name="矩形 1123">
                <a:extLst>
                  <a:ext uri="{FF2B5EF4-FFF2-40B4-BE49-F238E27FC236}">
                    <a16:creationId xmlns:a16="http://schemas.microsoft.com/office/drawing/2014/main" id="{FB806B66-2169-FFA0-4CEA-6802BF519E98}"/>
                  </a:ext>
                </a:extLst>
              </p:cNvPr>
              <p:cNvSpPr/>
              <p:nvPr/>
            </p:nvSpPr>
            <p:spPr>
              <a:xfrm>
                <a:off x="10313230" y="7656155"/>
                <a:ext cx="288000" cy="288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125" name="矩形 1124">
              <a:extLst>
                <a:ext uri="{FF2B5EF4-FFF2-40B4-BE49-F238E27FC236}">
                  <a16:creationId xmlns:a16="http://schemas.microsoft.com/office/drawing/2014/main" id="{43ED5E3F-1CAC-D4B7-093B-2ED72F9DED2B}"/>
                </a:ext>
              </a:extLst>
            </p:cNvPr>
            <p:cNvSpPr/>
            <p:nvPr/>
          </p:nvSpPr>
          <p:spPr>
            <a:xfrm>
              <a:off x="9805419" y="8051801"/>
              <a:ext cx="962637" cy="4723826"/>
            </a:xfrm>
            <a:prstGeom prst="rect">
              <a:avLst/>
            </a:prstGeom>
            <a:noFill/>
            <a:ln w="3175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27" name="矩形 1126">
              <a:extLst>
                <a:ext uri="{FF2B5EF4-FFF2-40B4-BE49-F238E27FC236}">
                  <a16:creationId xmlns:a16="http://schemas.microsoft.com/office/drawing/2014/main" id="{1B017502-28B4-BCFB-5198-3392B0861121}"/>
                </a:ext>
              </a:extLst>
            </p:cNvPr>
            <p:cNvSpPr/>
            <p:nvPr/>
          </p:nvSpPr>
          <p:spPr>
            <a:xfrm>
              <a:off x="10017460" y="8351485"/>
              <a:ext cx="288000" cy="684000"/>
            </a:xfrm>
            <a:prstGeom prst="rect">
              <a:avLst/>
            </a:prstGeom>
            <a:solidFill>
              <a:srgbClr val="D3B2D7"/>
            </a:solidFill>
            <a:ln w="25400">
              <a:solidFill>
                <a:srgbClr val="9A41D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28" name="文本框 1127">
              <a:extLst>
                <a:ext uri="{FF2B5EF4-FFF2-40B4-BE49-F238E27FC236}">
                  <a16:creationId xmlns:a16="http://schemas.microsoft.com/office/drawing/2014/main" id="{466FE7AB-CF9E-77D2-42A7-D7681D4320F0}"/>
                </a:ext>
              </a:extLst>
            </p:cNvPr>
            <p:cNvSpPr txBox="1"/>
            <p:nvPr/>
          </p:nvSpPr>
          <p:spPr>
            <a:xfrm rot="5400000">
              <a:off x="9929489" y="8496301"/>
              <a:ext cx="11833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Comic Sans MS" panose="030F0902030302020204" pitchFamily="66" charset="0"/>
                  <a:cs typeface="Times New Roman" panose="02020603050405020304" pitchFamily="18" charset="0"/>
                </a:rPr>
                <a:t>Timestep</a:t>
              </a:r>
            </a:p>
          </p:txBody>
        </p:sp>
        <p:sp>
          <p:nvSpPr>
            <p:cNvPr id="1129" name="文本框 1128">
              <a:extLst>
                <a:ext uri="{FF2B5EF4-FFF2-40B4-BE49-F238E27FC236}">
                  <a16:creationId xmlns:a16="http://schemas.microsoft.com/office/drawing/2014/main" id="{D2E5D254-EEBF-D1D7-DFEA-CCEF6C48AE54}"/>
                </a:ext>
              </a:extLst>
            </p:cNvPr>
            <p:cNvSpPr txBox="1"/>
            <p:nvPr/>
          </p:nvSpPr>
          <p:spPr>
            <a:xfrm rot="5400000">
              <a:off x="9772394" y="9873373"/>
              <a:ext cx="1497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Comic Sans MS" panose="030F0902030302020204" pitchFamily="66" charset="0"/>
                  <a:cs typeface="Times New Roman" panose="02020603050405020304" pitchFamily="18" charset="0"/>
                </a:rPr>
                <a:t>Text</a:t>
              </a:r>
              <a:r>
                <a:rPr kumimoji="1" lang="zh-CN" altLang="en-US" dirty="0">
                  <a:latin typeface="Comic Sans MS" panose="030F0902030302020204" pitchFamily="66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dirty="0">
                  <a:latin typeface="Comic Sans MS" panose="030F0902030302020204" pitchFamily="66" charset="0"/>
                  <a:cs typeface="Times New Roman" panose="02020603050405020304" pitchFamily="18" charset="0"/>
                </a:rPr>
                <a:t>tokens</a:t>
              </a:r>
            </a:p>
          </p:txBody>
        </p:sp>
        <p:sp>
          <p:nvSpPr>
            <p:cNvPr id="1130" name="文本框 1129">
              <a:extLst>
                <a:ext uri="{FF2B5EF4-FFF2-40B4-BE49-F238E27FC236}">
                  <a16:creationId xmlns:a16="http://schemas.microsoft.com/office/drawing/2014/main" id="{86840738-C06C-4D8D-8CFD-223F6A6BC055}"/>
                </a:ext>
              </a:extLst>
            </p:cNvPr>
            <p:cNvSpPr txBox="1"/>
            <p:nvPr/>
          </p:nvSpPr>
          <p:spPr>
            <a:xfrm rot="5400000">
              <a:off x="9720297" y="11636274"/>
              <a:ext cx="1601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Comic Sans MS" panose="030F0902030302020204" pitchFamily="66" charset="0"/>
                  <a:cs typeface="Times New Roman" panose="02020603050405020304" pitchFamily="18" charset="0"/>
                </a:rPr>
                <a:t>Vision</a:t>
              </a:r>
              <a:r>
                <a:rPr kumimoji="1" lang="zh-CN" altLang="en-US" dirty="0">
                  <a:latin typeface="Comic Sans MS" panose="030F0902030302020204" pitchFamily="66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dirty="0">
                  <a:latin typeface="Comic Sans MS" panose="030F0902030302020204" pitchFamily="66" charset="0"/>
                  <a:cs typeface="Times New Roman" panose="02020603050405020304" pitchFamily="18" charset="0"/>
                </a:rPr>
                <a:t>tokens</a:t>
              </a:r>
            </a:p>
          </p:txBody>
        </p:sp>
      </p:grpSp>
      <p:cxnSp>
        <p:nvCxnSpPr>
          <p:cNvPr id="1132" name="直线箭头连接符 1131">
            <a:extLst>
              <a:ext uri="{FF2B5EF4-FFF2-40B4-BE49-F238E27FC236}">
                <a16:creationId xmlns:a16="http://schemas.microsoft.com/office/drawing/2014/main" id="{0BE0950D-884F-0AA5-2917-6B9C6EB76368}"/>
              </a:ext>
            </a:extLst>
          </p:cNvPr>
          <p:cNvCxnSpPr>
            <a:cxnSpLocks/>
          </p:cNvCxnSpPr>
          <p:nvPr/>
        </p:nvCxnSpPr>
        <p:spPr>
          <a:xfrm>
            <a:off x="9065995" y="5372235"/>
            <a:ext cx="0" cy="360000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直线箭头连接符 1132">
            <a:extLst>
              <a:ext uri="{FF2B5EF4-FFF2-40B4-BE49-F238E27FC236}">
                <a16:creationId xmlns:a16="http://schemas.microsoft.com/office/drawing/2014/main" id="{EC862783-AC82-B01E-08E7-C4EFAE6DB2EF}"/>
              </a:ext>
            </a:extLst>
          </p:cNvPr>
          <p:cNvCxnSpPr>
            <a:cxnSpLocks/>
          </p:cNvCxnSpPr>
          <p:nvPr/>
        </p:nvCxnSpPr>
        <p:spPr>
          <a:xfrm>
            <a:off x="9054887" y="5377066"/>
            <a:ext cx="424800" cy="788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直线箭头连接符 1133">
            <a:extLst>
              <a:ext uri="{FF2B5EF4-FFF2-40B4-BE49-F238E27FC236}">
                <a16:creationId xmlns:a16="http://schemas.microsoft.com/office/drawing/2014/main" id="{9E808AC9-4426-63AE-6D13-CE09B7355CDB}"/>
              </a:ext>
            </a:extLst>
          </p:cNvPr>
          <p:cNvCxnSpPr>
            <a:cxnSpLocks/>
          </p:cNvCxnSpPr>
          <p:nvPr/>
        </p:nvCxnSpPr>
        <p:spPr>
          <a:xfrm>
            <a:off x="8891437" y="5732998"/>
            <a:ext cx="187200" cy="0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直线箭头连接符 1135">
            <a:extLst>
              <a:ext uri="{FF2B5EF4-FFF2-40B4-BE49-F238E27FC236}">
                <a16:creationId xmlns:a16="http://schemas.microsoft.com/office/drawing/2014/main" id="{C67C0B4E-AB2A-03FB-466F-5DC64218E18F}"/>
              </a:ext>
            </a:extLst>
          </p:cNvPr>
          <p:cNvCxnSpPr>
            <a:cxnSpLocks/>
          </p:cNvCxnSpPr>
          <p:nvPr/>
        </p:nvCxnSpPr>
        <p:spPr>
          <a:xfrm>
            <a:off x="9068964" y="1619063"/>
            <a:ext cx="0" cy="2016000"/>
          </a:xfrm>
          <a:prstGeom prst="straightConnector1">
            <a:avLst/>
          </a:prstGeom>
          <a:ln w="3175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直线箭头连接符 1137">
            <a:extLst>
              <a:ext uri="{FF2B5EF4-FFF2-40B4-BE49-F238E27FC236}">
                <a16:creationId xmlns:a16="http://schemas.microsoft.com/office/drawing/2014/main" id="{AFC96F91-FC02-B4EE-8373-576CBBA61459}"/>
              </a:ext>
            </a:extLst>
          </p:cNvPr>
          <p:cNvCxnSpPr>
            <a:cxnSpLocks/>
          </p:cNvCxnSpPr>
          <p:nvPr/>
        </p:nvCxnSpPr>
        <p:spPr>
          <a:xfrm>
            <a:off x="9057785" y="3625823"/>
            <a:ext cx="424800" cy="788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直线箭头连接符 1138">
            <a:extLst>
              <a:ext uri="{FF2B5EF4-FFF2-40B4-BE49-F238E27FC236}">
                <a16:creationId xmlns:a16="http://schemas.microsoft.com/office/drawing/2014/main" id="{C1E77CB5-4239-FD1E-1CD4-FB54165A2082}"/>
              </a:ext>
            </a:extLst>
          </p:cNvPr>
          <p:cNvCxnSpPr>
            <a:cxnSpLocks/>
          </p:cNvCxnSpPr>
          <p:nvPr/>
        </p:nvCxnSpPr>
        <p:spPr>
          <a:xfrm>
            <a:off x="8389993" y="1622437"/>
            <a:ext cx="694800" cy="788"/>
          </a:xfrm>
          <a:prstGeom prst="straightConnector1">
            <a:avLst/>
          </a:prstGeom>
          <a:ln w="3175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0" name="圆角矩形 1139">
            <a:extLst>
              <a:ext uri="{FF2B5EF4-FFF2-40B4-BE49-F238E27FC236}">
                <a16:creationId xmlns:a16="http://schemas.microsoft.com/office/drawing/2014/main" id="{C199927B-DCAC-1352-7BCB-7F31DCD3558E}"/>
              </a:ext>
            </a:extLst>
          </p:cNvPr>
          <p:cNvSpPr/>
          <p:nvPr/>
        </p:nvSpPr>
        <p:spPr>
          <a:xfrm>
            <a:off x="11412656" y="6377888"/>
            <a:ext cx="4329658" cy="113925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Comic Sans MS" panose="030F0902030302020204" pitchFamily="66" charset="0"/>
                <a:cs typeface="Times New Roman" panose="02020603050405020304" pitchFamily="18" charset="0"/>
              </a:rPr>
              <a:t>ControlNet</a:t>
            </a:r>
            <a:endParaRPr kumimoji="1" lang="zh-CN" altLang="en-US" sz="2400" dirty="0">
              <a:latin typeface="Comic Sans MS" panose="030F0902030302020204" pitchFamily="66" charset="0"/>
              <a:cs typeface="Times New Roman" panose="02020603050405020304" pitchFamily="18" charset="0"/>
            </a:endParaRPr>
          </a:p>
        </p:txBody>
      </p:sp>
      <p:sp>
        <p:nvSpPr>
          <p:cNvPr id="1141" name="圆角矩形 1140">
            <a:extLst>
              <a:ext uri="{FF2B5EF4-FFF2-40B4-BE49-F238E27FC236}">
                <a16:creationId xmlns:a16="http://schemas.microsoft.com/office/drawing/2014/main" id="{4055B4EE-29D4-1045-F7FB-38E9205E0562}"/>
              </a:ext>
            </a:extLst>
          </p:cNvPr>
          <p:cNvSpPr/>
          <p:nvPr/>
        </p:nvSpPr>
        <p:spPr>
          <a:xfrm rot="5400000">
            <a:off x="10321570" y="2206267"/>
            <a:ext cx="3529722" cy="13464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Comic Sans MS" panose="030F0902030302020204" pitchFamily="66" charset="0"/>
                <a:cs typeface="Times New Roman" panose="02020603050405020304" pitchFamily="18" charset="0"/>
              </a:rPr>
              <a:t>DiT</a:t>
            </a:r>
            <a:r>
              <a:rPr kumimoji="1" lang="zh-CN" altLang="en-US" sz="2400" dirty="0">
                <a:latin typeface="Comic Sans MS" panose="030F0902030302020204" pitchFamily="66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Comic Sans MS" panose="030F0902030302020204" pitchFamily="66" charset="0"/>
                <a:cs typeface="Times New Roman" panose="02020603050405020304" pitchFamily="18" charset="0"/>
              </a:rPr>
              <a:t>block</a:t>
            </a:r>
            <a:endParaRPr kumimoji="1" lang="zh-CN" altLang="en-US" sz="2400" dirty="0">
              <a:latin typeface="Comic Sans MS" panose="030F0902030302020204" pitchFamily="66" charset="0"/>
              <a:cs typeface="Times New Roman" panose="02020603050405020304" pitchFamily="18" charset="0"/>
            </a:endParaRPr>
          </a:p>
        </p:txBody>
      </p:sp>
      <p:cxnSp>
        <p:nvCxnSpPr>
          <p:cNvPr id="1144" name="肘形连接符 1143">
            <a:extLst>
              <a:ext uri="{FF2B5EF4-FFF2-40B4-BE49-F238E27FC236}">
                <a16:creationId xmlns:a16="http://schemas.microsoft.com/office/drawing/2014/main" id="{A41A704E-D2AC-0623-1E8C-AC75611340BF}"/>
              </a:ext>
            </a:extLst>
          </p:cNvPr>
          <p:cNvCxnSpPr>
            <a:cxnSpLocks/>
            <a:stCxn id="1125" idx="3"/>
            <a:endCxn id="1141" idx="2"/>
          </p:cNvCxnSpPr>
          <p:nvPr/>
        </p:nvCxnSpPr>
        <p:spPr>
          <a:xfrm flipV="1">
            <a:off x="10237315" y="2879472"/>
            <a:ext cx="1175916" cy="1104883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肘形连接符 1146">
            <a:extLst>
              <a:ext uri="{FF2B5EF4-FFF2-40B4-BE49-F238E27FC236}">
                <a16:creationId xmlns:a16="http://schemas.microsoft.com/office/drawing/2014/main" id="{44D65E96-7828-3C02-495D-A73414566019}"/>
              </a:ext>
            </a:extLst>
          </p:cNvPr>
          <p:cNvCxnSpPr>
            <a:cxnSpLocks/>
            <a:stCxn id="1125" idx="3"/>
            <a:endCxn id="1140" idx="1"/>
          </p:cNvCxnSpPr>
          <p:nvPr/>
        </p:nvCxnSpPr>
        <p:spPr>
          <a:xfrm>
            <a:off x="10237320" y="3984350"/>
            <a:ext cx="1175341" cy="2963164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3" name="图形 1152" descr="火 纯色填充">
            <a:extLst>
              <a:ext uri="{FF2B5EF4-FFF2-40B4-BE49-F238E27FC236}">
                <a16:creationId xmlns:a16="http://schemas.microsoft.com/office/drawing/2014/main" id="{1E920BD8-D3A0-664C-1555-A4F4BF9A90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25197" y="3038931"/>
            <a:ext cx="540000" cy="540000"/>
          </a:xfrm>
          <a:prstGeom prst="rect">
            <a:avLst/>
          </a:prstGeom>
        </p:spPr>
      </p:pic>
      <p:pic>
        <p:nvPicPr>
          <p:cNvPr id="1155" name="图形 1154" descr="雪花 纯色填充">
            <a:extLst>
              <a:ext uri="{FF2B5EF4-FFF2-40B4-BE49-F238E27FC236}">
                <a16:creationId xmlns:a16="http://schemas.microsoft.com/office/drawing/2014/main" id="{056281DD-09CC-7D28-746F-3412A925ED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24321" y="203703"/>
            <a:ext cx="576000" cy="576000"/>
          </a:xfrm>
          <a:prstGeom prst="rect">
            <a:avLst/>
          </a:prstGeom>
        </p:spPr>
      </p:pic>
      <p:sp>
        <p:nvSpPr>
          <p:cNvPr id="1165" name="圆角矩形 1164">
            <a:extLst>
              <a:ext uri="{FF2B5EF4-FFF2-40B4-BE49-F238E27FC236}">
                <a16:creationId xmlns:a16="http://schemas.microsoft.com/office/drawing/2014/main" id="{2CCE364D-5893-DB01-6842-79205B17012B}"/>
              </a:ext>
            </a:extLst>
          </p:cNvPr>
          <p:cNvSpPr/>
          <p:nvPr/>
        </p:nvSpPr>
        <p:spPr>
          <a:xfrm>
            <a:off x="13932777" y="1697307"/>
            <a:ext cx="2646412" cy="90741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Comic Sans MS" panose="030F0902030302020204" pitchFamily="66" charset="0"/>
                <a:cs typeface="Times New Roman" panose="02020603050405020304" pitchFamily="18" charset="0"/>
              </a:rPr>
              <a:t>Cross</a:t>
            </a:r>
            <a:r>
              <a:rPr kumimoji="1" lang="zh-CN" altLang="en-US" sz="2400" dirty="0">
                <a:latin typeface="Comic Sans MS" panose="030F0902030302020204" pitchFamily="66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Comic Sans MS" panose="030F0902030302020204" pitchFamily="66" charset="0"/>
                <a:cs typeface="Times New Roman" panose="02020603050405020304" pitchFamily="18" charset="0"/>
              </a:rPr>
              <a:t>Attention</a:t>
            </a:r>
            <a:endParaRPr kumimoji="1" lang="zh-CN" altLang="en-US" sz="2400" dirty="0">
              <a:latin typeface="Comic Sans MS" panose="030F0902030302020204" pitchFamily="66" charset="0"/>
              <a:cs typeface="Times New Roman" panose="02020603050405020304" pitchFamily="18" charset="0"/>
            </a:endParaRPr>
          </a:p>
        </p:txBody>
      </p:sp>
      <p:sp>
        <p:nvSpPr>
          <p:cNvPr id="1166" name="圆角矩形 1165">
            <a:extLst>
              <a:ext uri="{FF2B5EF4-FFF2-40B4-BE49-F238E27FC236}">
                <a16:creationId xmlns:a16="http://schemas.microsoft.com/office/drawing/2014/main" id="{3E92B913-3B06-7953-4A07-AE696CF9425E}"/>
              </a:ext>
            </a:extLst>
          </p:cNvPr>
          <p:cNvSpPr/>
          <p:nvPr/>
        </p:nvSpPr>
        <p:spPr>
          <a:xfrm>
            <a:off x="13932777" y="3000932"/>
            <a:ext cx="2646412" cy="9072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Comic Sans MS" panose="030F0902030302020204" pitchFamily="66" charset="0"/>
                <a:cs typeface="Times New Roman" panose="02020603050405020304" pitchFamily="18" charset="0"/>
              </a:rPr>
              <a:t>MLP</a:t>
            </a:r>
            <a:endParaRPr kumimoji="1" lang="zh-CN" altLang="en-US" sz="2400" dirty="0">
              <a:latin typeface="Comic Sans MS" panose="030F0902030302020204" pitchFamily="66" charset="0"/>
              <a:cs typeface="Times New Roman" panose="02020603050405020304" pitchFamily="18" charset="0"/>
            </a:endParaRPr>
          </a:p>
        </p:txBody>
      </p:sp>
      <p:cxnSp>
        <p:nvCxnSpPr>
          <p:cNvPr id="1167" name="肘形连接符 1166">
            <a:extLst>
              <a:ext uri="{FF2B5EF4-FFF2-40B4-BE49-F238E27FC236}">
                <a16:creationId xmlns:a16="http://schemas.microsoft.com/office/drawing/2014/main" id="{0B98CE04-D676-3A04-00DC-9AF44FD418AC}"/>
              </a:ext>
            </a:extLst>
          </p:cNvPr>
          <p:cNvCxnSpPr>
            <a:cxnSpLocks/>
            <a:stCxn id="1140" idx="0"/>
            <a:endCxn id="1166" idx="1"/>
          </p:cNvCxnSpPr>
          <p:nvPr/>
        </p:nvCxnSpPr>
        <p:spPr>
          <a:xfrm rot="5400000" flipH="1" flipV="1">
            <a:off x="12293453" y="4738564"/>
            <a:ext cx="2923356" cy="355292"/>
          </a:xfrm>
          <a:prstGeom prst="bentConnector2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0" name="肘形连接符 1169">
            <a:extLst>
              <a:ext uri="{FF2B5EF4-FFF2-40B4-BE49-F238E27FC236}">
                <a16:creationId xmlns:a16="http://schemas.microsoft.com/office/drawing/2014/main" id="{E2A1B0AC-3DE1-8BDE-8450-7EA1FDCCB5EF}"/>
              </a:ext>
            </a:extLst>
          </p:cNvPr>
          <p:cNvCxnSpPr>
            <a:cxnSpLocks/>
            <a:stCxn id="1140" idx="0"/>
            <a:endCxn id="1165" idx="1"/>
          </p:cNvCxnSpPr>
          <p:nvPr/>
        </p:nvCxnSpPr>
        <p:spPr>
          <a:xfrm rot="5400000" flipH="1" flipV="1">
            <a:off x="11641691" y="4086802"/>
            <a:ext cx="4226880" cy="355292"/>
          </a:xfrm>
          <a:prstGeom prst="bentConnector2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5" name="肘形连接符 1194">
            <a:extLst>
              <a:ext uri="{FF2B5EF4-FFF2-40B4-BE49-F238E27FC236}">
                <a16:creationId xmlns:a16="http://schemas.microsoft.com/office/drawing/2014/main" id="{D1FE09CC-FF73-2EA9-CBF0-9F74A0B4D3F2}"/>
              </a:ext>
            </a:extLst>
          </p:cNvPr>
          <p:cNvCxnSpPr>
            <a:cxnSpLocks/>
            <a:stCxn id="1141" idx="0"/>
            <a:endCxn id="1165" idx="0"/>
          </p:cNvCxnSpPr>
          <p:nvPr/>
        </p:nvCxnSpPr>
        <p:spPr>
          <a:xfrm flipV="1">
            <a:off x="12759631" y="1697307"/>
            <a:ext cx="2496352" cy="1182165"/>
          </a:xfrm>
          <a:prstGeom prst="bentConnector4">
            <a:avLst>
              <a:gd name="adj1" fmla="val 12592"/>
              <a:gd name="adj2" fmla="val 126450"/>
            </a:avLst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0" name="或者 1199">
            <a:extLst>
              <a:ext uri="{FF2B5EF4-FFF2-40B4-BE49-F238E27FC236}">
                <a16:creationId xmlns:a16="http://schemas.microsoft.com/office/drawing/2014/main" id="{12E7014A-249A-7A9F-1C7B-60E9104BAEC5}"/>
              </a:ext>
            </a:extLst>
          </p:cNvPr>
          <p:cNvSpPr/>
          <p:nvPr/>
        </p:nvSpPr>
        <p:spPr>
          <a:xfrm>
            <a:off x="17088963" y="2692554"/>
            <a:ext cx="288000" cy="288000"/>
          </a:xfrm>
          <a:prstGeom prst="flowChartOr">
            <a:avLst/>
          </a:prstGeom>
          <a:noFill/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01" name="肘形连接符 1200">
            <a:extLst>
              <a:ext uri="{FF2B5EF4-FFF2-40B4-BE49-F238E27FC236}">
                <a16:creationId xmlns:a16="http://schemas.microsoft.com/office/drawing/2014/main" id="{31FFE638-2424-2CC1-3A84-281820470BCD}"/>
              </a:ext>
            </a:extLst>
          </p:cNvPr>
          <p:cNvCxnSpPr>
            <a:cxnSpLocks/>
            <a:stCxn id="1141" idx="0"/>
            <a:endCxn id="1200" idx="0"/>
          </p:cNvCxnSpPr>
          <p:nvPr/>
        </p:nvCxnSpPr>
        <p:spPr>
          <a:xfrm flipV="1">
            <a:off x="12759631" y="2692559"/>
            <a:ext cx="4473332" cy="186913"/>
          </a:xfrm>
          <a:prstGeom prst="bentConnector4">
            <a:avLst>
              <a:gd name="adj1" fmla="val 7056"/>
              <a:gd name="adj2" fmla="val 800233"/>
            </a:avLst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4" name="肘形连接符 1203">
            <a:extLst>
              <a:ext uri="{FF2B5EF4-FFF2-40B4-BE49-F238E27FC236}">
                <a16:creationId xmlns:a16="http://schemas.microsoft.com/office/drawing/2014/main" id="{54A0318F-BD09-7338-82F6-5326E1B4554B}"/>
              </a:ext>
            </a:extLst>
          </p:cNvPr>
          <p:cNvCxnSpPr>
            <a:cxnSpLocks/>
            <a:stCxn id="1165" idx="3"/>
            <a:endCxn id="1200" idx="2"/>
          </p:cNvCxnSpPr>
          <p:nvPr/>
        </p:nvCxnSpPr>
        <p:spPr>
          <a:xfrm>
            <a:off x="16579189" y="2151008"/>
            <a:ext cx="509774" cy="685546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7" name="肘形连接符 1206">
            <a:extLst>
              <a:ext uri="{FF2B5EF4-FFF2-40B4-BE49-F238E27FC236}">
                <a16:creationId xmlns:a16="http://schemas.microsoft.com/office/drawing/2014/main" id="{38CF0DC0-6273-CD6B-FACC-D47F61C5EB5D}"/>
              </a:ext>
            </a:extLst>
          </p:cNvPr>
          <p:cNvCxnSpPr>
            <a:cxnSpLocks/>
            <a:stCxn id="1166" idx="3"/>
            <a:endCxn id="1200" idx="2"/>
          </p:cNvCxnSpPr>
          <p:nvPr/>
        </p:nvCxnSpPr>
        <p:spPr>
          <a:xfrm flipV="1">
            <a:off x="16579189" y="2836554"/>
            <a:ext cx="509774" cy="617978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0" name="文本框 1209">
            <a:extLst>
              <a:ext uri="{FF2B5EF4-FFF2-40B4-BE49-F238E27FC236}">
                <a16:creationId xmlns:a16="http://schemas.microsoft.com/office/drawing/2014/main" id="{D537D41C-A110-B272-A662-732300E4AAC0}"/>
              </a:ext>
            </a:extLst>
          </p:cNvPr>
          <p:cNvSpPr txBox="1"/>
          <p:nvPr/>
        </p:nvSpPr>
        <p:spPr>
          <a:xfrm>
            <a:off x="15920468" y="4072592"/>
            <a:ext cx="163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Comic Sans MS" panose="030F0902030302020204" pitchFamily="66" charset="0"/>
                <a:cs typeface="Times New Roman" panose="02020603050405020304" pitchFamily="18" charset="0"/>
              </a:rPr>
              <a:t>Connector</a:t>
            </a:r>
          </a:p>
        </p:txBody>
      </p:sp>
      <p:sp>
        <p:nvSpPr>
          <p:cNvPr id="1218" name="圆角矩形 1217">
            <a:extLst>
              <a:ext uri="{FF2B5EF4-FFF2-40B4-BE49-F238E27FC236}">
                <a16:creationId xmlns:a16="http://schemas.microsoft.com/office/drawing/2014/main" id="{75A55C83-ED26-9167-A148-5E9DE6BD2B3C}"/>
              </a:ext>
            </a:extLst>
          </p:cNvPr>
          <p:cNvSpPr/>
          <p:nvPr/>
        </p:nvSpPr>
        <p:spPr>
          <a:xfrm>
            <a:off x="11079976" y="677047"/>
            <a:ext cx="6938765" cy="4802804"/>
          </a:xfrm>
          <a:prstGeom prst="roundRect">
            <a:avLst>
              <a:gd name="adj" fmla="val 2478"/>
            </a:avLst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zh-CN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9" name="文本框 1218">
                <a:extLst>
                  <a:ext uri="{FF2B5EF4-FFF2-40B4-BE49-F238E27FC236}">
                    <a16:creationId xmlns:a16="http://schemas.microsoft.com/office/drawing/2014/main" id="{882BC8A4-BE79-9A8E-1ED9-99A26427379D}"/>
                  </a:ext>
                </a:extLst>
              </p:cNvPr>
              <p:cNvSpPr txBox="1"/>
              <p:nvPr/>
            </p:nvSpPr>
            <p:spPr>
              <a:xfrm>
                <a:off x="15986913" y="4865070"/>
                <a:ext cx="19647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dirty="0">
                    <a:latin typeface="Comic Sans MS" panose="030F0902030302020204" pitchFamily="66" charset="0"/>
                    <a:cs typeface="Times New Roman" panose="02020603050405020304" pitchFamily="18" charset="0"/>
                  </a:rPr>
                  <a:t>Blocks</a:t>
                </a:r>
                <a:r>
                  <a:rPr kumimoji="1" lang="zh-CN" altLang="en-US" sz="2800" dirty="0">
                    <a:latin typeface="Comic Sans MS" panose="030F0902030302020204" pitchFamily="66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kumimoji="1" lang="zh-CN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kumimoji="1"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endParaRPr kumimoji="1" lang="en-US" altLang="zh-CN" sz="2800" dirty="0">
                  <a:latin typeface="Comic Sans MS" panose="030F0902030302020204" pitchFamily="66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19" name="文本框 1218">
                <a:extLst>
                  <a:ext uri="{FF2B5EF4-FFF2-40B4-BE49-F238E27FC236}">
                    <a16:creationId xmlns:a16="http://schemas.microsoft.com/office/drawing/2014/main" id="{99AB29A5-6042-3C30-86A4-85205650E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6913" y="4865070"/>
                <a:ext cx="1964769" cy="523220"/>
              </a:xfrm>
              <a:prstGeom prst="rect">
                <a:avLst/>
              </a:prstGeom>
              <a:blipFill>
                <a:blip r:embed="rId12"/>
                <a:stretch>
                  <a:fillRect l="-7097" t="-14286" r="-645" b="-309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47" name="组合 1246">
            <a:extLst>
              <a:ext uri="{FF2B5EF4-FFF2-40B4-BE49-F238E27FC236}">
                <a16:creationId xmlns:a16="http://schemas.microsoft.com/office/drawing/2014/main" id="{DFD951D1-DC91-2327-491B-E8D64B4577E3}"/>
              </a:ext>
            </a:extLst>
          </p:cNvPr>
          <p:cNvGrpSpPr/>
          <p:nvPr/>
        </p:nvGrpSpPr>
        <p:grpSpPr>
          <a:xfrm>
            <a:off x="18561438" y="1888410"/>
            <a:ext cx="2659083" cy="1896746"/>
            <a:chOff x="8946436" y="1324651"/>
            <a:chExt cx="5483940" cy="3709612"/>
          </a:xfrm>
        </p:grpSpPr>
        <p:sp>
          <p:nvSpPr>
            <p:cNvPr id="1233" name="圆角矩形 1232">
              <a:extLst>
                <a:ext uri="{FF2B5EF4-FFF2-40B4-BE49-F238E27FC236}">
                  <a16:creationId xmlns:a16="http://schemas.microsoft.com/office/drawing/2014/main" id="{2FC5FCE2-8409-CA79-EEE8-9EE5DC5207C3}"/>
                </a:ext>
              </a:extLst>
            </p:cNvPr>
            <p:cNvSpPr/>
            <p:nvPr/>
          </p:nvSpPr>
          <p:spPr>
            <a:xfrm>
              <a:off x="10790702" y="1596963"/>
              <a:ext cx="3325348" cy="3174487"/>
            </a:xfrm>
            <a:prstGeom prst="roundRect">
              <a:avLst>
                <a:gd name="adj" fmla="val 2478"/>
              </a:avLst>
            </a:prstGeom>
            <a:solidFill>
              <a:schemeClr val="accent2">
                <a:lumMod val="20000"/>
                <a:lumOff val="80000"/>
                <a:alpha val="30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34" name="圆角矩形 1233">
              <a:extLst>
                <a:ext uri="{FF2B5EF4-FFF2-40B4-BE49-F238E27FC236}">
                  <a16:creationId xmlns:a16="http://schemas.microsoft.com/office/drawing/2014/main" id="{E6518C47-8A79-6D34-D998-1B88034760EB}"/>
                </a:ext>
              </a:extLst>
            </p:cNvPr>
            <p:cNvSpPr/>
            <p:nvPr/>
          </p:nvSpPr>
          <p:spPr>
            <a:xfrm rot="5400000">
              <a:off x="8365615" y="2511044"/>
              <a:ext cx="3174560" cy="13464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>
                <a:latin typeface="Comic Sans MS" panose="030F0902030302020204" pitchFamily="66" charset="0"/>
                <a:cs typeface="Times New Roman" panose="02020603050405020304" pitchFamily="18" charset="0"/>
              </a:endParaRPr>
            </a:p>
          </p:txBody>
        </p:sp>
        <p:sp>
          <p:nvSpPr>
            <p:cNvPr id="1236" name="圆角矩形 1235">
              <a:extLst>
                <a:ext uri="{FF2B5EF4-FFF2-40B4-BE49-F238E27FC236}">
                  <a16:creationId xmlns:a16="http://schemas.microsoft.com/office/drawing/2014/main" id="{0F506246-BAE0-69E7-6F27-F55444DF51F9}"/>
                </a:ext>
              </a:extLst>
            </p:cNvPr>
            <p:cNvSpPr/>
            <p:nvPr/>
          </p:nvSpPr>
          <p:spPr>
            <a:xfrm>
              <a:off x="11084866" y="2003320"/>
              <a:ext cx="2646412" cy="1080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>
                <a:latin typeface="Comic Sans MS" panose="030F0902030302020204" pitchFamily="66" charset="0"/>
                <a:cs typeface="Times New Roman" panose="02020603050405020304" pitchFamily="18" charset="0"/>
              </a:endParaRPr>
            </a:p>
          </p:txBody>
        </p:sp>
        <p:sp>
          <p:nvSpPr>
            <p:cNvPr id="1237" name="圆角矩形 1236">
              <a:extLst>
                <a:ext uri="{FF2B5EF4-FFF2-40B4-BE49-F238E27FC236}">
                  <a16:creationId xmlns:a16="http://schemas.microsoft.com/office/drawing/2014/main" id="{A9D05018-5215-5BBA-5469-A195FB979176}"/>
                </a:ext>
              </a:extLst>
            </p:cNvPr>
            <p:cNvSpPr/>
            <p:nvPr/>
          </p:nvSpPr>
          <p:spPr>
            <a:xfrm>
              <a:off x="11084866" y="3334446"/>
              <a:ext cx="2646412" cy="1080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>
                <a:latin typeface="Comic Sans MS" panose="030F0902030302020204" pitchFamily="66" charset="0"/>
                <a:cs typeface="Times New Roman" panose="02020603050405020304" pitchFamily="18" charset="0"/>
              </a:endParaRPr>
            </a:p>
          </p:txBody>
        </p:sp>
        <p:sp>
          <p:nvSpPr>
            <p:cNvPr id="1245" name="圆角矩形 1244">
              <a:extLst>
                <a:ext uri="{FF2B5EF4-FFF2-40B4-BE49-F238E27FC236}">
                  <a16:creationId xmlns:a16="http://schemas.microsoft.com/office/drawing/2014/main" id="{55E0221A-2254-B96C-31A4-983B4969C0AD}"/>
                </a:ext>
              </a:extLst>
            </p:cNvPr>
            <p:cNvSpPr/>
            <p:nvPr/>
          </p:nvSpPr>
          <p:spPr>
            <a:xfrm>
              <a:off x="8946436" y="1324651"/>
              <a:ext cx="5483940" cy="3709612"/>
            </a:xfrm>
            <a:prstGeom prst="roundRect">
              <a:avLst>
                <a:gd name="adj" fmla="val 2478"/>
              </a:avLst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248" name="直线箭头连接符 1247">
            <a:extLst>
              <a:ext uri="{FF2B5EF4-FFF2-40B4-BE49-F238E27FC236}">
                <a16:creationId xmlns:a16="http://schemas.microsoft.com/office/drawing/2014/main" id="{227C981E-6A99-E93C-2758-94F6966759DE}"/>
              </a:ext>
            </a:extLst>
          </p:cNvPr>
          <p:cNvCxnSpPr>
            <a:cxnSpLocks/>
          </p:cNvCxnSpPr>
          <p:nvPr/>
        </p:nvCxnSpPr>
        <p:spPr>
          <a:xfrm>
            <a:off x="17396418" y="2836559"/>
            <a:ext cx="1152000" cy="229"/>
          </a:xfrm>
          <a:prstGeom prst="straightConnector1">
            <a:avLst/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1" name="圆角矩形 1250">
            <a:extLst>
              <a:ext uri="{FF2B5EF4-FFF2-40B4-BE49-F238E27FC236}">
                <a16:creationId xmlns:a16="http://schemas.microsoft.com/office/drawing/2014/main" id="{9F71DC6E-74FC-731D-CFD6-9C18B7EA734C}"/>
              </a:ext>
            </a:extLst>
          </p:cNvPr>
          <p:cNvSpPr/>
          <p:nvPr/>
        </p:nvSpPr>
        <p:spPr>
          <a:xfrm>
            <a:off x="18561433" y="6377888"/>
            <a:ext cx="2660400" cy="113925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Comic Sans MS" panose="030F0902030302020204" pitchFamily="66" charset="0"/>
                <a:cs typeface="Times New Roman" panose="02020603050405020304" pitchFamily="18" charset="0"/>
              </a:rPr>
              <a:t>ControlNet</a:t>
            </a:r>
            <a:endParaRPr kumimoji="1" lang="zh-CN" altLang="en-US" sz="2400" dirty="0">
              <a:latin typeface="Comic Sans MS" panose="030F0902030302020204" pitchFamily="66" charset="0"/>
              <a:cs typeface="Times New Roman" panose="02020603050405020304" pitchFamily="18" charset="0"/>
            </a:endParaRPr>
          </a:p>
        </p:txBody>
      </p:sp>
      <p:cxnSp>
        <p:nvCxnSpPr>
          <p:cNvPr id="1252" name="直线箭头连接符 1251">
            <a:extLst>
              <a:ext uri="{FF2B5EF4-FFF2-40B4-BE49-F238E27FC236}">
                <a16:creationId xmlns:a16="http://schemas.microsoft.com/office/drawing/2014/main" id="{920B13BD-F40D-E930-2546-B66E5BE40039}"/>
              </a:ext>
            </a:extLst>
          </p:cNvPr>
          <p:cNvCxnSpPr>
            <a:cxnSpLocks/>
            <a:stCxn id="1251" idx="0"/>
            <a:endCxn id="1245" idx="2"/>
          </p:cNvCxnSpPr>
          <p:nvPr/>
        </p:nvCxnSpPr>
        <p:spPr>
          <a:xfrm flipH="1" flipV="1">
            <a:off x="19890975" y="3785156"/>
            <a:ext cx="658" cy="2592732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5" name="直线箭头连接符 1254">
            <a:extLst>
              <a:ext uri="{FF2B5EF4-FFF2-40B4-BE49-F238E27FC236}">
                <a16:creationId xmlns:a16="http://schemas.microsoft.com/office/drawing/2014/main" id="{15595BE9-AE59-9E7D-2C33-E7CEEAAAAA54}"/>
              </a:ext>
            </a:extLst>
          </p:cNvPr>
          <p:cNvCxnSpPr>
            <a:cxnSpLocks/>
            <a:stCxn id="1140" idx="3"/>
            <a:endCxn id="1251" idx="1"/>
          </p:cNvCxnSpPr>
          <p:nvPr/>
        </p:nvCxnSpPr>
        <p:spPr>
          <a:xfrm>
            <a:off x="15742319" y="6947514"/>
            <a:ext cx="2819119" cy="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0" name="弧 1259">
            <a:extLst>
              <a:ext uri="{FF2B5EF4-FFF2-40B4-BE49-F238E27FC236}">
                <a16:creationId xmlns:a16="http://schemas.microsoft.com/office/drawing/2014/main" id="{CEDA2062-5DCC-3859-EFD2-AD59871A4E0A}"/>
              </a:ext>
            </a:extLst>
          </p:cNvPr>
          <p:cNvSpPr/>
          <p:nvPr/>
        </p:nvSpPr>
        <p:spPr>
          <a:xfrm>
            <a:off x="20512753" y="5907841"/>
            <a:ext cx="462455" cy="467204"/>
          </a:xfrm>
          <a:prstGeom prst="arc">
            <a:avLst>
              <a:gd name="adj1" fmla="val 9038968"/>
              <a:gd name="adj2" fmla="val 1790823"/>
            </a:avLst>
          </a:prstGeom>
          <a:ln w="22225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1" name="文本框 1260">
                <a:extLst>
                  <a:ext uri="{FF2B5EF4-FFF2-40B4-BE49-F238E27FC236}">
                    <a16:creationId xmlns:a16="http://schemas.microsoft.com/office/drawing/2014/main" id="{5493FB73-8014-5903-6726-F0EF78141CF0}"/>
                  </a:ext>
                </a:extLst>
              </p:cNvPr>
              <p:cNvSpPr txBox="1"/>
              <p:nvPr/>
            </p:nvSpPr>
            <p:spPr>
              <a:xfrm>
                <a:off x="19946679" y="5482221"/>
                <a:ext cx="15304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zh-CN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kumimoji="1" lang="zh-CN" altLang="en-US" sz="2400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61" name="文本框 1260">
                <a:extLst>
                  <a:ext uri="{FF2B5EF4-FFF2-40B4-BE49-F238E27FC236}">
                    <a16:creationId xmlns:a16="http://schemas.microsoft.com/office/drawing/2014/main" id="{74E1AAF8-E895-B648-5818-7A058D9D2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6679" y="5482221"/>
                <a:ext cx="1530484" cy="461665"/>
              </a:xfrm>
              <a:prstGeom prst="rect">
                <a:avLst/>
              </a:prstGeom>
              <a:blipFill>
                <a:blip r:embed="rId1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2" name="梯形 1261">
            <a:extLst>
              <a:ext uri="{FF2B5EF4-FFF2-40B4-BE49-F238E27FC236}">
                <a16:creationId xmlns:a16="http://schemas.microsoft.com/office/drawing/2014/main" id="{5B8E0EEF-D67B-1D05-B2B3-DDB92BD94728}"/>
              </a:ext>
            </a:extLst>
          </p:cNvPr>
          <p:cNvSpPr/>
          <p:nvPr/>
        </p:nvSpPr>
        <p:spPr>
          <a:xfrm rot="16200000">
            <a:off x="20927299" y="4334241"/>
            <a:ext cx="2762974" cy="640800"/>
          </a:xfrm>
          <a:prstGeom prst="trapezoid">
            <a:avLst>
              <a:gd name="adj" fmla="val 45537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Comic Sans MS" panose="030F0902030302020204" pitchFamily="66" charset="0"/>
              </a:rPr>
              <a:t>VAE</a:t>
            </a:r>
            <a:r>
              <a:rPr kumimoji="1" lang="zh-CN" altLang="en-US" sz="2400" dirty="0">
                <a:solidFill>
                  <a:schemeClr val="tx1"/>
                </a:solidFill>
                <a:latin typeface="Comic Sans MS" panose="030F0902030302020204" pitchFamily="66" charset="0"/>
              </a:rPr>
              <a:t> </a:t>
            </a:r>
            <a:r>
              <a:rPr kumimoji="1" lang="en-US" altLang="zh-CN" sz="2400" dirty="0">
                <a:solidFill>
                  <a:schemeClr val="tx1"/>
                </a:solidFill>
                <a:latin typeface="Comic Sans MS" panose="030F0902030302020204" pitchFamily="66" charset="0"/>
              </a:rPr>
              <a:t>decoder</a:t>
            </a:r>
            <a:r>
              <a:rPr kumimoji="1" lang="zh-CN" altLang="en-US" sz="2400" dirty="0">
                <a:solidFill>
                  <a:schemeClr val="tx1"/>
                </a:solidFill>
                <a:latin typeface="Comic Sans MS" panose="030F0902030302020204" pitchFamily="66" charset="0"/>
              </a:rPr>
              <a:t> </a:t>
            </a:r>
          </a:p>
        </p:txBody>
      </p:sp>
      <p:cxnSp>
        <p:nvCxnSpPr>
          <p:cNvPr id="1268" name="肘形连接符 1267">
            <a:extLst>
              <a:ext uri="{FF2B5EF4-FFF2-40B4-BE49-F238E27FC236}">
                <a16:creationId xmlns:a16="http://schemas.microsoft.com/office/drawing/2014/main" id="{68252BB0-F165-62AE-4150-E8B3F7DE2590}"/>
              </a:ext>
            </a:extLst>
          </p:cNvPr>
          <p:cNvCxnSpPr>
            <a:cxnSpLocks/>
            <a:stCxn id="1245" idx="3"/>
            <a:endCxn id="1262" idx="0"/>
          </p:cNvCxnSpPr>
          <p:nvPr/>
        </p:nvCxnSpPr>
        <p:spPr>
          <a:xfrm>
            <a:off x="21220516" y="2836783"/>
            <a:ext cx="767870" cy="1817858"/>
          </a:xfrm>
          <a:prstGeom prst="bentConnector5">
            <a:avLst>
              <a:gd name="adj1" fmla="val 49122"/>
              <a:gd name="adj2" fmla="val 67272"/>
              <a:gd name="adj3" fmla="val 49214"/>
            </a:avLst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9" name="直线箭头连接符 1278">
            <a:extLst>
              <a:ext uri="{FF2B5EF4-FFF2-40B4-BE49-F238E27FC236}">
                <a16:creationId xmlns:a16="http://schemas.microsoft.com/office/drawing/2014/main" id="{CF27EACF-E3F0-4B8D-543E-5660A306DA0C}"/>
              </a:ext>
            </a:extLst>
          </p:cNvPr>
          <p:cNvCxnSpPr>
            <a:cxnSpLocks/>
            <a:stCxn id="1262" idx="2"/>
          </p:cNvCxnSpPr>
          <p:nvPr/>
        </p:nvCxnSpPr>
        <p:spPr>
          <a:xfrm flipV="1">
            <a:off x="22629186" y="4651699"/>
            <a:ext cx="538862" cy="2947"/>
          </a:xfrm>
          <a:prstGeom prst="straightConnector1">
            <a:avLst/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1" name="文本框 1310">
            <a:extLst>
              <a:ext uri="{FF2B5EF4-FFF2-40B4-BE49-F238E27FC236}">
                <a16:creationId xmlns:a16="http://schemas.microsoft.com/office/drawing/2014/main" id="{0BF63665-F7C3-D98A-85FF-4FD8369590B7}"/>
              </a:ext>
            </a:extLst>
          </p:cNvPr>
          <p:cNvSpPr txBox="1"/>
          <p:nvPr/>
        </p:nvSpPr>
        <p:spPr>
          <a:xfrm>
            <a:off x="592311" y="6641528"/>
            <a:ext cx="227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Comic Sans MS" panose="030F0902030302020204" pitchFamily="66" charset="0"/>
                <a:cs typeface="Times New Roman" panose="02020603050405020304" pitchFamily="18" charset="0"/>
              </a:rPr>
              <a:t>LQ</a:t>
            </a:r>
            <a:r>
              <a:rPr kumimoji="1" lang="zh-CN" altLang="en-US" sz="2400" dirty="0">
                <a:latin typeface="Comic Sans MS" panose="030F0902030302020204" pitchFamily="66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Comic Sans MS" panose="030F0902030302020204" pitchFamily="66" charset="0"/>
                <a:cs typeface="Times New Roman" panose="02020603050405020304" pitchFamily="18" charset="0"/>
              </a:rPr>
              <a:t>input</a:t>
            </a:r>
            <a:r>
              <a:rPr kumimoji="1" lang="zh-CN" altLang="en-US" sz="2400" dirty="0">
                <a:latin typeface="Comic Sans MS" panose="030F0902030302020204" pitchFamily="66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Comic Sans MS" panose="030F0902030302020204" pitchFamily="66" charset="0"/>
                <a:cs typeface="Times New Roman" panose="02020603050405020304" pitchFamily="18" charset="0"/>
              </a:rPr>
              <a:t>video</a:t>
            </a:r>
          </a:p>
        </p:txBody>
      </p:sp>
      <p:sp>
        <p:nvSpPr>
          <p:cNvPr id="1312" name="文本框 1311">
            <a:extLst>
              <a:ext uri="{FF2B5EF4-FFF2-40B4-BE49-F238E27FC236}">
                <a16:creationId xmlns:a16="http://schemas.microsoft.com/office/drawing/2014/main" id="{F026FA23-D98D-4DAD-DD6D-0B2582A212C7}"/>
              </a:ext>
            </a:extLst>
          </p:cNvPr>
          <p:cNvSpPr txBox="1"/>
          <p:nvPr/>
        </p:nvSpPr>
        <p:spPr>
          <a:xfrm>
            <a:off x="23217046" y="6647026"/>
            <a:ext cx="2555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Comic Sans MS" panose="030F0902030302020204" pitchFamily="66" charset="0"/>
                <a:cs typeface="Times New Roman" panose="02020603050405020304" pitchFamily="18" charset="0"/>
              </a:rPr>
              <a:t>HQ</a:t>
            </a:r>
            <a:r>
              <a:rPr kumimoji="1" lang="zh-CN" altLang="en-US" sz="2400" dirty="0">
                <a:latin typeface="Comic Sans MS" panose="030F0902030302020204" pitchFamily="66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Comic Sans MS" panose="030F0902030302020204" pitchFamily="66" charset="0"/>
                <a:cs typeface="Times New Roman" panose="02020603050405020304" pitchFamily="18" charset="0"/>
              </a:rPr>
              <a:t>output</a:t>
            </a:r>
            <a:r>
              <a:rPr kumimoji="1" lang="zh-CN" altLang="en-US" sz="2400" dirty="0">
                <a:latin typeface="Comic Sans MS" panose="030F0902030302020204" pitchFamily="66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Comic Sans MS" panose="030F0902030302020204" pitchFamily="66" charset="0"/>
                <a:cs typeface="Times New Roman" panose="02020603050405020304" pitchFamily="18" charset="0"/>
              </a:rPr>
              <a:t>video</a:t>
            </a:r>
          </a:p>
        </p:txBody>
      </p:sp>
      <p:pic>
        <p:nvPicPr>
          <p:cNvPr id="1322" name="图形 1321" descr="火 纯色填充">
            <a:extLst>
              <a:ext uri="{FF2B5EF4-FFF2-40B4-BE49-F238E27FC236}">
                <a16:creationId xmlns:a16="http://schemas.microsoft.com/office/drawing/2014/main" id="{BFA60527-8018-EBA4-3A74-46E737A39F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731282" y="333253"/>
            <a:ext cx="540000" cy="540000"/>
          </a:xfrm>
          <a:prstGeom prst="rect">
            <a:avLst/>
          </a:prstGeom>
        </p:spPr>
      </p:pic>
      <p:pic>
        <p:nvPicPr>
          <p:cNvPr id="1323" name="图形 1322" descr="雪花 纯色填充">
            <a:extLst>
              <a:ext uri="{FF2B5EF4-FFF2-40B4-BE49-F238E27FC236}">
                <a16:creationId xmlns:a16="http://schemas.microsoft.com/office/drawing/2014/main" id="{52A3D310-D3DD-13B9-C0C0-4B84E32811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739092" y="353732"/>
            <a:ext cx="576000" cy="576000"/>
          </a:xfrm>
          <a:prstGeom prst="rect">
            <a:avLst/>
          </a:prstGeom>
        </p:spPr>
      </p:pic>
      <p:sp>
        <p:nvSpPr>
          <p:cNvPr id="1324" name="或者 1323">
            <a:extLst>
              <a:ext uri="{FF2B5EF4-FFF2-40B4-BE49-F238E27FC236}">
                <a16:creationId xmlns:a16="http://schemas.microsoft.com/office/drawing/2014/main" id="{AE5976DC-C6C3-5CBD-C500-00E6D9BD1B1F}"/>
              </a:ext>
            </a:extLst>
          </p:cNvPr>
          <p:cNvSpPr/>
          <p:nvPr/>
        </p:nvSpPr>
        <p:spPr>
          <a:xfrm>
            <a:off x="24634723" y="540836"/>
            <a:ext cx="288000" cy="288000"/>
          </a:xfrm>
          <a:prstGeom prst="flowChartOr">
            <a:avLst/>
          </a:prstGeom>
          <a:noFill/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26" name="文本框 1325">
            <a:extLst>
              <a:ext uri="{FF2B5EF4-FFF2-40B4-BE49-F238E27FC236}">
                <a16:creationId xmlns:a16="http://schemas.microsoft.com/office/drawing/2014/main" id="{7C412DB7-BFAA-5202-3D7C-F746CF8D0E52}"/>
              </a:ext>
            </a:extLst>
          </p:cNvPr>
          <p:cNvSpPr txBox="1"/>
          <p:nvPr/>
        </p:nvSpPr>
        <p:spPr>
          <a:xfrm>
            <a:off x="24914391" y="454008"/>
            <a:ext cx="771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Comic Sans MS" panose="030F0902030302020204" pitchFamily="66" charset="0"/>
                <a:cs typeface="Times New Roman" panose="02020603050405020304" pitchFamily="18" charset="0"/>
              </a:rPr>
              <a:t>Add</a:t>
            </a:r>
          </a:p>
        </p:txBody>
      </p:sp>
      <p:sp>
        <p:nvSpPr>
          <p:cNvPr id="1327" name="文本框 1326">
            <a:extLst>
              <a:ext uri="{FF2B5EF4-FFF2-40B4-BE49-F238E27FC236}">
                <a16:creationId xmlns:a16="http://schemas.microsoft.com/office/drawing/2014/main" id="{2054A111-A7BE-BB8F-38E8-9A3725EC040F}"/>
              </a:ext>
            </a:extLst>
          </p:cNvPr>
          <p:cNvSpPr txBox="1"/>
          <p:nvPr/>
        </p:nvSpPr>
        <p:spPr>
          <a:xfrm>
            <a:off x="21142815" y="454008"/>
            <a:ext cx="1540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Comic Sans MS" panose="030F0902030302020204" pitchFamily="66" charset="0"/>
                <a:cs typeface="Times New Roman" panose="02020603050405020304" pitchFamily="18" charset="0"/>
              </a:rPr>
              <a:t>Trainable</a:t>
            </a:r>
          </a:p>
        </p:txBody>
      </p:sp>
      <p:sp>
        <p:nvSpPr>
          <p:cNvPr id="1328" name="文本框 1327">
            <a:extLst>
              <a:ext uri="{FF2B5EF4-FFF2-40B4-BE49-F238E27FC236}">
                <a16:creationId xmlns:a16="http://schemas.microsoft.com/office/drawing/2014/main" id="{80C0AFA1-B83D-7B78-4131-A175017BDEF0}"/>
              </a:ext>
            </a:extLst>
          </p:cNvPr>
          <p:cNvSpPr txBox="1"/>
          <p:nvPr/>
        </p:nvSpPr>
        <p:spPr>
          <a:xfrm>
            <a:off x="23233408" y="454008"/>
            <a:ext cx="117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Comic Sans MS" panose="030F0902030302020204" pitchFamily="66" charset="0"/>
                <a:cs typeface="Times New Roman" panose="02020603050405020304" pitchFamily="18" charset="0"/>
              </a:rPr>
              <a:t>Frozen</a:t>
            </a:r>
          </a:p>
        </p:txBody>
      </p:sp>
      <p:sp>
        <p:nvSpPr>
          <p:cNvPr id="1329" name="弧 1328">
            <a:extLst>
              <a:ext uri="{FF2B5EF4-FFF2-40B4-BE49-F238E27FC236}">
                <a16:creationId xmlns:a16="http://schemas.microsoft.com/office/drawing/2014/main" id="{27DBC0AD-5223-22C6-C324-1FBB20378241}"/>
              </a:ext>
            </a:extLst>
          </p:cNvPr>
          <p:cNvSpPr/>
          <p:nvPr/>
        </p:nvSpPr>
        <p:spPr>
          <a:xfrm>
            <a:off x="19646635" y="1399964"/>
            <a:ext cx="462455" cy="467204"/>
          </a:xfrm>
          <a:prstGeom prst="arc">
            <a:avLst>
              <a:gd name="adj1" fmla="val 9038968"/>
              <a:gd name="adj2" fmla="val 1790823"/>
            </a:avLst>
          </a:prstGeom>
          <a:ln w="22225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0" name="文本框 1329">
                <a:extLst>
                  <a:ext uri="{FF2B5EF4-FFF2-40B4-BE49-F238E27FC236}">
                    <a16:creationId xmlns:a16="http://schemas.microsoft.com/office/drawing/2014/main" id="{D84B91A4-0F4A-D72F-4521-165541F4FF86}"/>
                  </a:ext>
                </a:extLst>
              </p:cNvPr>
              <p:cNvSpPr txBox="1"/>
              <p:nvPr/>
            </p:nvSpPr>
            <p:spPr>
              <a:xfrm>
                <a:off x="19080561" y="974344"/>
                <a:ext cx="15304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zh-CN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kumimoji="1" lang="zh-CN" altLang="en-US" sz="2400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30" name="文本框 1329">
                <a:extLst>
                  <a:ext uri="{FF2B5EF4-FFF2-40B4-BE49-F238E27FC236}">
                    <a16:creationId xmlns:a16="http://schemas.microsoft.com/office/drawing/2014/main" id="{07DFF9AC-8962-076B-BD2E-19247A541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0561" y="974344"/>
                <a:ext cx="1530484" cy="461665"/>
              </a:xfrm>
              <a:prstGeom prst="rect">
                <a:avLst/>
              </a:prstGeom>
              <a:blipFill>
                <a:blip r:embed="rId14"/>
                <a:stretch>
                  <a:fillRect r="-826"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形 1" descr="雪花 纯色填充">
            <a:extLst>
              <a:ext uri="{FF2B5EF4-FFF2-40B4-BE49-F238E27FC236}">
                <a16:creationId xmlns:a16="http://schemas.microsoft.com/office/drawing/2014/main" id="{BDBFC2C5-4D4B-F647-5CE0-8C7206A6D9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328" y="907059"/>
            <a:ext cx="576000" cy="576000"/>
          </a:xfrm>
          <a:prstGeom prst="rect">
            <a:avLst/>
          </a:prstGeom>
        </p:spPr>
      </p:pic>
      <p:pic>
        <p:nvPicPr>
          <p:cNvPr id="3" name="图形 2" descr="雪花 纯色填充">
            <a:extLst>
              <a:ext uri="{FF2B5EF4-FFF2-40B4-BE49-F238E27FC236}">
                <a16:creationId xmlns:a16="http://schemas.microsoft.com/office/drawing/2014/main" id="{40C7F7DF-E32A-6E73-11CD-FA312E3D43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05959" y="3065613"/>
            <a:ext cx="576000" cy="576000"/>
          </a:xfrm>
          <a:prstGeom prst="rect">
            <a:avLst/>
          </a:prstGeom>
        </p:spPr>
      </p:pic>
      <p:pic>
        <p:nvPicPr>
          <p:cNvPr id="4" name="图形 3" descr="火 纯色填充">
            <a:extLst>
              <a:ext uri="{FF2B5EF4-FFF2-40B4-BE49-F238E27FC236}">
                <a16:creationId xmlns:a16="http://schemas.microsoft.com/office/drawing/2014/main" id="{6F60149C-C4FB-F7FB-4DF5-8786D767DB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46794" y="6101528"/>
            <a:ext cx="540000" cy="540000"/>
          </a:xfrm>
          <a:prstGeom prst="rect">
            <a:avLst/>
          </a:prstGeom>
        </p:spPr>
      </p:pic>
      <p:pic>
        <p:nvPicPr>
          <p:cNvPr id="5" name="图形 4" descr="雪花 纯色填充">
            <a:extLst>
              <a:ext uri="{FF2B5EF4-FFF2-40B4-BE49-F238E27FC236}">
                <a16:creationId xmlns:a16="http://schemas.microsoft.com/office/drawing/2014/main" id="{27FE6ECA-D31C-F09D-6BA1-36D768CEA1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206139" y="875900"/>
            <a:ext cx="576000" cy="576000"/>
          </a:xfrm>
          <a:prstGeom prst="rect">
            <a:avLst/>
          </a:prstGeom>
        </p:spPr>
      </p:pic>
      <p:pic>
        <p:nvPicPr>
          <p:cNvPr id="6" name="图形 5" descr="火 纯色填充">
            <a:extLst>
              <a:ext uri="{FF2B5EF4-FFF2-40B4-BE49-F238E27FC236}">
                <a16:creationId xmlns:a16="http://schemas.microsoft.com/office/drawing/2014/main" id="{493CBEDA-8583-3937-07CF-077F933D76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400053" y="6101528"/>
            <a:ext cx="540000" cy="540000"/>
          </a:xfrm>
          <a:prstGeom prst="rect">
            <a:avLst/>
          </a:prstGeom>
        </p:spPr>
      </p:pic>
      <p:pic>
        <p:nvPicPr>
          <p:cNvPr id="7" name="图形 6" descr="火 纯色填充">
            <a:extLst>
              <a:ext uri="{FF2B5EF4-FFF2-40B4-BE49-F238E27FC236}">
                <a16:creationId xmlns:a16="http://schemas.microsoft.com/office/drawing/2014/main" id="{FF15381D-4086-30C7-9233-8230C7842B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462153" y="3984350"/>
            <a:ext cx="540000" cy="540000"/>
          </a:xfrm>
          <a:prstGeom prst="rect">
            <a:avLst/>
          </a:prstGeom>
        </p:spPr>
      </p:pic>
      <p:pic>
        <p:nvPicPr>
          <p:cNvPr id="8" name="图形 7" descr="雪花 纯色填充">
            <a:extLst>
              <a:ext uri="{FF2B5EF4-FFF2-40B4-BE49-F238E27FC236}">
                <a16:creationId xmlns:a16="http://schemas.microsoft.com/office/drawing/2014/main" id="{1441E7E0-C467-EE6B-7262-EA534E3864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762793" y="2548554"/>
            <a:ext cx="576000" cy="576000"/>
          </a:xfrm>
          <a:prstGeom prst="rect">
            <a:avLst/>
          </a:prstGeom>
        </p:spPr>
      </p:pic>
      <p:pic>
        <p:nvPicPr>
          <p:cNvPr id="12" name="图形 11" descr="火 纯色填充">
            <a:extLst>
              <a:ext uri="{FF2B5EF4-FFF2-40B4-BE49-F238E27FC236}">
                <a16:creationId xmlns:a16="http://schemas.microsoft.com/office/drawing/2014/main" id="{BB86C4FD-9DCC-6309-B0F8-CE137DE108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965069" y="2535818"/>
            <a:ext cx="540000" cy="540000"/>
          </a:xfrm>
          <a:prstGeom prst="rect">
            <a:avLst/>
          </a:prstGeom>
        </p:spPr>
      </p:pic>
      <p:pic>
        <p:nvPicPr>
          <p:cNvPr id="13" name="图形 12" descr="雪花 纯色填充">
            <a:extLst>
              <a:ext uri="{FF2B5EF4-FFF2-40B4-BE49-F238E27FC236}">
                <a16:creationId xmlns:a16="http://schemas.microsoft.com/office/drawing/2014/main" id="{4A84E78F-369E-6A20-B07A-1888114066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775650" y="3209156"/>
            <a:ext cx="576000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64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0A61B-9199-9171-75DB-22016CF4A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圆角矩形 1187">
            <a:extLst>
              <a:ext uri="{FF2B5EF4-FFF2-40B4-BE49-F238E27FC236}">
                <a16:creationId xmlns:a16="http://schemas.microsoft.com/office/drawing/2014/main" id="{1D86FA91-AB42-3B7B-92BE-70369CE84FF0}"/>
              </a:ext>
            </a:extLst>
          </p:cNvPr>
          <p:cNvSpPr/>
          <p:nvPr/>
        </p:nvSpPr>
        <p:spPr>
          <a:xfrm>
            <a:off x="13381438" y="1114607"/>
            <a:ext cx="4176012" cy="3529722"/>
          </a:xfrm>
          <a:prstGeom prst="roundRect">
            <a:avLst>
              <a:gd name="adj" fmla="val 2478"/>
            </a:avLst>
          </a:prstGeom>
          <a:solidFill>
            <a:schemeClr val="accent2">
              <a:lumMod val="20000"/>
              <a:lumOff val="80000"/>
              <a:alpha val="3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zh-CN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79" name="文本框 978">
            <a:extLst>
              <a:ext uri="{FF2B5EF4-FFF2-40B4-BE49-F238E27FC236}">
                <a16:creationId xmlns:a16="http://schemas.microsoft.com/office/drawing/2014/main" id="{E54180E2-7F14-FF86-FCED-62998B94917A}"/>
              </a:ext>
            </a:extLst>
          </p:cNvPr>
          <p:cNvSpPr txBox="1"/>
          <p:nvPr/>
        </p:nvSpPr>
        <p:spPr>
          <a:xfrm>
            <a:off x="3483464" y="1114611"/>
            <a:ext cx="27322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woman with a serene expression is wearing a t-shirt with a round ....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</p:txBody>
      </p:sp>
      <p:sp>
        <p:nvSpPr>
          <p:cNvPr id="980" name="圆角矩形 979">
            <a:extLst>
              <a:ext uri="{FF2B5EF4-FFF2-40B4-BE49-F238E27FC236}">
                <a16:creationId xmlns:a16="http://schemas.microsoft.com/office/drawing/2014/main" id="{101F6D64-28AC-6DA0-4905-2BEAACCF163D}"/>
              </a:ext>
            </a:extLst>
          </p:cNvPr>
          <p:cNvSpPr/>
          <p:nvPr/>
        </p:nvSpPr>
        <p:spPr>
          <a:xfrm>
            <a:off x="270213" y="1170525"/>
            <a:ext cx="2565071" cy="9144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Comic Sans MS" panose="030F0902030302020204" pitchFamily="66" charset="0"/>
                <a:cs typeface="Times New Roman" panose="02020603050405020304" pitchFamily="18" charset="0"/>
              </a:rPr>
              <a:t>CogVLM2-Video</a:t>
            </a:r>
            <a:endParaRPr kumimoji="1" lang="zh-CN" altLang="en-US" sz="2400" dirty="0">
              <a:latin typeface="Comic Sans MS" panose="030F0902030302020204" pitchFamily="66" charset="0"/>
              <a:cs typeface="Times New Roman" panose="02020603050405020304" pitchFamily="18" charset="0"/>
            </a:endParaRPr>
          </a:p>
        </p:txBody>
      </p:sp>
      <p:cxnSp>
        <p:nvCxnSpPr>
          <p:cNvPr id="982" name="直线箭头连接符 981">
            <a:extLst>
              <a:ext uri="{FF2B5EF4-FFF2-40B4-BE49-F238E27FC236}">
                <a16:creationId xmlns:a16="http://schemas.microsoft.com/office/drawing/2014/main" id="{4B716869-B7C2-AB3B-31B6-7E9F439F5A31}"/>
              </a:ext>
            </a:extLst>
          </p:cNvPr>
          <p:cNvCxnSpPr>
            <a:cxnSpLocks/>
          </p:cNvCxnSpPr>
          <p:nvPr/>
        </p:nvCxnSpPr>
        <p:spPr>
          <a:xfrm flipV="1">
            <a:off x="2848531" y="1622437"/>
            <a:ext cx="612000" cy="0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直线箭头连接符 988">
            <a:extLst>
              <a:ext uri="{FF2B5EF4-FFF2-40B4-BE49-F238E27FC236}">
                <a16:creationId xmlns:a16="http://schemas.microsoft.com/office/drawing/2014/main" id="{83D2EA09-B2E7-0FC2-4699-EA2BAFDC42B9}"/>
              </a:ext>
            </a:extLst>
          </p:cNvPr>
          <p:cNvCxnSpPr>
            <a:cxnSpLocks/>
            <a:endCxn id="980" idx="2"/>
          </p:cNvCxnSpPr>
          <p:nvPr/>
        </p:nvCxnSpPr>
        <p:spPr>
          <a:xfrm flipV="1">
            <a:off x="1551682" y="2084925"/>
            <a:ext cx="1062" cy="648000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3" name="梯形 992">
            <a:extLst>
              <a:ext uri="{FF2B5EF4-FFF2-40B4-BE49-F238E27FC236}">
                <a16:creationId xmlns:a16="http://schemas.microsoft.com/office/drawing/2014/main" id="{05AEEEB3-D7CF-62EE-6E6F-1498621E48A4}"/>
              </a:ext>
            </a:extLst>
          </p:cNvPr>
          <p:cNvSpPr/>
          <p:nvPr/>
        </p:nvSpPr>
        <p:spPr>
          <a:xfrm rot="5400000">
            <a:off x="2279037" y="4325504"/>
            <a:ext cx="2762974" cy="640800"/>
          </a:xfrm>
          <a:prstGeom prst="trapezoid">
            <a:avLst>
              <a:gd name="adj" fmla="val 45537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Comic Sans MS" panose="030F0902030302020204" pitchFamily="66" charset="0"/>
              </a:rPr>
              <a:t>VAE</a:t>
            </a:r>
            <a:r>
              <a:rPr kumimoji="1" lang="zh-CN" altLang="en-US" sz="2400" dirty="0">
                <a:solidFill>
                  <a:schemeClr val="tx1"/>
                </a:solidFill>
                <a:latin typeface="Comic Sans MS" panose="030F0902030302020204" pitchFamily="66" charset="0"/>
              </a:rPr>
              <a:t> </a:t>
            </a:r>
            <a:r>
              <a:rPr kumimoji="1" lang="en-US" altLang="zh-CN" sz="2400" dirty="0">
                <a:solidFill>
                  <a:schemeClr val="tx1"/>
                </a:solidFill>
                <a:latin typeface="Comic Sans MS" panose="030F0902030302020204" pitchFamily="66" charset="0"/>
              </a:rPr>
              <a:t>encoder</a:t>
            </a:r>
            <a:r>
              <a:rPr kumimoji="1" lang="zh-CN" altLang="en-US" sz="2400" dirty="0">
                <a:solidFill>
                  <a:schemeClr val="tx1"/>
                </a:solidFill>
                <a:latin typeface="Comic Sans MS" panose="030F0902030302020204" pitchFamily="66" charset="0"/>
              </a:rPr>
              <a:t> </a:t>
            </a:r>
          </a:p>
        </p:txBody>
      </p:sp>
      <p:cxnSp>
        <p:nvCxnSpPr>
          <p:cNvPr id="996" name="直线箭头连接符 995">
            <a:extLst>
              <a:ext uri="{FF2B5EF4-FFF2-40B4-BE49-F238E27FC236}">
                <a16:creationId xmlns:a16="http://schemas.microsoft.com/office/drawing/2014/main" id="{FC62BDC6-618F-7206-EB4D-6478E6DEF37A}"/>
              </a:ext>
            </a:extLst>
          </p:cNvPr>
          <p:cNvCxnSpPr>
            <a:cxnSpLocks/>
          </p:cNvCxnSpPr>
          <p:nvPr/>
        </p:nvCxnSpPr>
        <p:spPr>
          <a:xfrm>
            <a:off x="2808871" y="4645116"/>
            <a:ext cx="504000" cy="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2" name="圆角矩形 1001">
            <a:extLst>
              <a:ext uri="{FF2B5EF4-FFF2-40B4-BE49-F238E27FC236}">
                <a16:creationId xmlns:a16="http://schemas.microsoft.com/office/drawing/2014/main" id="{B8B87CDA-8478-5D72-5AF8-8DAB15DC9BA9}"/>
              </a:ext>
            </a:extLst>
          </p:cNvPr>
          <p:cNvSpPr/>
          <p:nvPr/>
        </p:nvSpPr>
        <p:spPr>
          <a:xfrm rot="5400000">
            <a:off x="4518867" y="4196053"/>
            <a:ext cx="2646412" cy="9144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Comic Sans MS" panose="030F0902030302020204" pitchFamily="66" charset="0"/>
                <a:cs typeface="Times New Roman" panose="02020603050405020304" pitchFamily="18" charset="0"/>
              </a:rPr>
              <a:t>Control</a:t>
            </a:r>
            <a:r>
              <a:rPr kumimoji="1" lang="zh-CN" altLang="en-US" sz="2400" dirty="0">
                <a:latin typeface="Comic Sans MS" panose="030F0902030302020204" pitchFamily="66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Comic Sans MS" panose="030F0902030302020204" pitchFamily="66" charset="0"/>
                <a:cs typeface="Times New Roman" panose="02020603050405020304" pitchFamily="18" charset="0"/>
              </a:rPr>
              <a:t>feature</a:t>
            </a:r>
            <a:r>
              <a:rPr kumimoji="1" lang="zh-CN" altLang="en-US" sz="2400" dirty="0">
                <a:latin typeface="Comic Sans MS" panose="030F0902030302020204" pitchFamily="66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Comic Sans MS" panose="030F0902030302020204" pitchFamily="66" charset="0"/>
                <a:cs typeface="Times New Roman" panose="02020603050405020304" pitchFamily="18" charset="0"/>
              </a:rPr>
              <a:t>projector</a:t>
            </a:r>
            <a:endParaRPr kumimoji="1" lang="zh-CN" altLang="en-US" sz="2400" dirty="0">
              <a:latin typeface="Comic Sans MS" panose="030F0902030302020204" pitchFamily="66" charset="0"/>
              <a:cs typeface="Times New Roman" panose="02020603050405020304" pitchFamily="18" charset="0"/>
            </a:endParaRPr>
          </a:p>
        </p:txBody>
      </p:sp>
      <p:cxnSp>
        <p:nvCxnSpPr>
          <p:cNvPr id="1003" name="直线箭头连接符 1002">
            <a:extLst>
              <a:ext uri="{FF2B5EF4-FFF2-40B4-BE49-F238E27FC236}">
                <a16:creationId xmlns:a16="http://schemas.microsoft.com/office/drawing/2014/main" id="{29B425A6-A294-8E90-1647-6471F6CB1585}"/>
              </a:ext>
            </a:extLst>
          </p:cNvPr>
          <p:cNvCxnSpPr>
            <a:cxnSpLocks/>
          </p:cNvCxnSpPr>
          <p:nvPr/>
        </p:nvCxnSpPr>
        <p:spPr>
          <a:xfrm>
            <a:off x="4842829" y="4645121"/>
            <a:ext cx="542049" cy="771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7" name="梯形 1006">
            <a:extLst>
              <a:ext uri="{FF2B5EF4-FFF2-40B4-BE49-F238E27FC236}">
                <a16:creationId xmlns:a16="http://schemas.microsoft.com/office/drawing/2014/main" id="{89A5FC22-52B7-1B28-A173-E6F0AFE597C4}"/>
              </a:ext>
            </a:extLst>
          </p:cNvPr>
          <p:cNvSpPr/>
          <p:nvPr/>
        </p:nvSpPr>
        <p:spPr>
          <a:xfrm rot="5400000">
            <a:off x="5947939" y="1303913"/>
            <a:ext cx="2455009" cy="638635"/>
          </a:xfrm>
          <a:prstGeom prst="trapezoid">
            <a:avLst>
              <a:gd name="adj" fmla="val 54091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Comic Sans MS" panose="030F0902030302020204" pitchFamily="66" charset="0"/>
              </a:rPr>
              <a:t>T5</a:t>
            </a:r>
            <a:r>
              <a:rPr kumimoji="1" lang="zh-CN" altLang="en-US" sz="2400" dirty="0">
                <a:solidFill>
                  <a:schemeClr val="tx1"/>
                </a:solidFill>
                <a:latin typeface="Comic Sans MS" panose="030F0902030302020204" pitchFamily="66" charset="0"/>
              </a:rPr>
              <a:t> </a:t>
            </a:r>
            <a:r>
              <a:rPr kumimoji="1" lang="en-US" altLang="zh-CN" sz="2400" dirty="0">
                <a:solidFill>
                  <a:schemeClr val="tx1"/>
                </a:solidFill>
                <a:latin typeface="Comic Sans MS" panose="030F0902030302020204" pitchFamily="66" charset="0"/>
              </a:rPr>
              <a:t>encoder</a:t>
            </a:r>
            <a:endParaRPr kumimoji="1" lang="zh-CN" altLang="en-US" sz="2400" dirty="0">
              <a:solidFill>
                <a:schemeClr val="tx1"/>
              </a:solidFill>
              <a:latin typeface="Comic Sans MS" panose="030F0902030302020204" pitchFamily="66" charset="0"/>
            </a:endParaRPr>
          </a:p>
        </p:txBody>
      </p:sp>
      <p:cxnSp>
        <p:nvCxnSpPr>
          <p:cNvPr id="1008" name="直线箭头连接符 1007">
            <a:extLst>
              <a:ext uri="{FF2B5EF4-FFF2-40B4-BE49-F238E27FC236}">
                <a16:creationId xmlns:a16="http://schemas.microsoft.com/office/drawing/2014/main" id="{6DA8387C-0899-CD00-C210-CA76995C94B2}"/>
              </a:ext>
            </a:extLst>
          </p:cNvPr>
          <p:cNvCxnSpPr>
            <a:cxnSpLocks/>
          </p:cNvCxnSpPr>
          <p:nvPr/>
        </p:nvCxnSpPr>
        <p:spPr>
          <a:xfrm>
            <a:off x="6255622" y="1622438"/>
            <a:ext cx="576000" cy="788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4" name="矩形 1013">
            <a:extLst>
              <a:ext uri="{FF2B5EF4-FFF2-40B4-BE49-F238E27FC236}">
                <a16:creationId xmlns:a16="http://schemas.microsoft.com/office/drawing/2014/main" id="{492AE074-C1E8-F7AD-7EE5-FB6A461D631D}"/>
              </a:ext>
            </a:extLst>
          </p:cNvPr>
          <p:cNvSpPr/>
          <p:nvPr/>
        </p:nvSpPr>
        <p:spPr>
          <a:xfrm rot="5400000">
            <a:off x="3773034" y="4490457"/>
            <a:ext cx="1800000" cy="320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Comic Sans MS" panose="030F0902030302020204" pitchFamily="66" charset="0"/>
                <a:cs typeface="Times New Roman" panose="02020603050405020304" pitchFamily="18" charset="0"/>
              </a:rPr>
              <a:t>Video</a:t>
            </a:r>
            <a:r>
              <a:rPr kumimoji="1" lang="zh-CN" altLang="en-US" dirty="0">
                <a:solidFill>
                  <a:schemeClr val="tx1"/>
                </a:solidFill>
                <a:latin typeface="Comic Sans MS" panose="030F0902030302020204" pitchFamily="66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omic Sans MS" panose="030F0902030302020204" pitchFamily="66" charset="0"/>
                <a:cs typeface="Times New Roman" panose="02020603050405020304" pitchFamily="18" charset="0"/>
              </a:rPr>
              <a:t>latent</a:t>
            </a:r>
            <a:endParaRPr kumimoji="1" lang="zh-CN" altLang="en-US" dirty="0">
              <a:solidFill>
                <a:schemeClr val="tx1"/>
              </a:solidFill>
              <a:latin typeface="Comic Sans MS" panose="030F0902030302020204" pitchFamily="66" charset="0"/>
              <a:cs typeface="Times New Roman" panose="02020603050405020304" pitchFamily="18" charset="0"/>
            </a:endParaRPr>
          </a:p>
        </p:txBody>
      </p:sp>
      <p:sp>
        <p:nvSpPr>
          <p:cNvPr id="1015" name="矩形 1014">
            <a:extLst>
              <a:ext uri="{FF2B5EF4-FFF2-40B4-BE49-F238E27FC236}">
                <a16:creationId xmlns:a16="http://schemas.microsoft.com/office/drawing/2014/main" id="{1D439999-4AEB-4024-DBA1-665E3F106F8C}"/>
              </a:ext>
            </a:extLst>
          </p:cNvPr>
          <p:cNvSpPr/>
          <p:nvPr/>
        </p:nvSpPr>
        <p:spPr>
          <a:xfrm rot="5400000">
            <a:off x="3773034" y="6620481"/>
            <a:ext cx="1800000" cy="320400"/>
          </a:xfrm>
          <a:prstGeom prst="rect">
            <a:avLst/>
          </a:prstGeom>
          <a:solidFill>
            <a:schemeClr val="bg2">
              <a:lumMod val="75000"/>
            </a:schemeClr>
          </a:solidFill>
          <a:ln w="254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Comic Sans MS" panose="030F0902030302020204" pitchFamily="66" charset="0"/>
                <a:cs typeface="Times New Roman" panose="02020603050405020304" pitchFamily="18" charset="0"/>
              </a:rPr>
              <a:t>Noise</a:t>
            </a:r>
            <a:endParaRPr kumimoji="1" lang="zh-CN" altLang="en-US" dirty="0">
              <a:solidFill>
                <a:schemeClr val="tx1"/>
              </a:solidFill>
              <a:latin typeface="Comic Sans MS" panose="030F0902030302020204" pitchFamily="66" charset="0"/>
              <a:cs typeface="Times New Roman" panose="02020603050405020304" pitchFamily="18" charset="0"/>
            </a:endParaRPr>
          </a:p>
        </p:txBody>
      </p:sp>
      <p:cxnSp>
        <p:nvCxnSpPr>
          <p:cNvPr id="1016" name="直线箭头连接符 1015">
            <a:extLst>
              <a:ext uri="{FF2B5EF4-FFF2-40B4-BE49-F238E27FC236}">
                <a16:creationId xmlns:a16="http://schemas.microsoft.com/office/drawing/2014/main" id="{19F82412-DEFD-D658-57A9-3E6C24EC99D5}"/>
              </a:ext>
            </a:extLst>
          </p:cNvPr>
          <p:cNvCxnSpPr>
            <a:cxnSpLocks/>
          </p:cNvCxnSpPr>
          <p:nvPr/>
        </p:nvCxnSpPr>
        <p:spPr>
          <a:xfrm>
            <a:off x="3989102" y="4645116"/>
            <a:ext cx="514800" cy="657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0" name="圆角矩形 1019">
            <a:extLst>
              <a:ext uri="{FF2B5EF4-FFF2-40B4-BE49-F238E27FC236}">
                <a16:creationId xmlns:a16="http://schemas.microsoft.com/office/drawing/2014/main" id="{6D3CB453-282F-8293-45B1-4C2B1F8A13E3}"/>
              </a:ext>
            </a:extLst>
          </p:cNvPr>
          <p:cNvSpPr/>
          <p:nvPr/>
        </p:nvSpPr>
        <p:spPr>
          <a:xfrm rot="5400000">
            <a:off x="4860761" y="5179033"/>
            <a:ext cx="4627190" cy="640800"/>
          </a:xfrm>
          <a:prstGeom prst="roundRect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Comic Sans MS" panose="030F0902030302020204" pitchFamily="66" charset="0"/>
                <a:cs typeface="Times New Roman" panose="02020603050405020304" pitchFamily="18" charset="0"/>
              </a:rPr>
              <a:t>Patchify</a:t>
            </a:r>
            <a:endParaRPr kumimoji="1" lang="zh-CN" altLang="en-US" sz="2400" dirty="0">
              <a:latin typeface="Comic Sans MS" panose="030F0902030302020204" pitchFamily="66" charset="0"/>
              <a:cs typeface="Times New Roman" panose="02020603050405020304" pitchFamily="18" charset="0"/>
            </a:endParaRPr>
          </a:p>
        </p:txBody>
      </p:sp>
      <p:cxnSp>
        <p:nvCxnSpPr>
          <p:cNvPr id="610" name="直线箭头连接符 609">
            <a:extLst>
              <a:ext uri="{FF2B5EF4-FFF2-40B4-BE49-F238E27FC236}">
                <a16:creationId xmlns:a16="http://schemas.microsoft.com/office/drawing/2014/main" id="{014326A1-DC90-92D3-9EE9-C41F56C44576}"/>
              </a:ext>
            </a:extLst>
          </p:cNvPr>
          <p:cNvCxnSpPr>
            <a:cxnSpLocks/>
          </p:cNvCxnSpPr>
          <p:nvPr/>
        </p:nvCxnSpPr>
        <p:spPr>
          <a:xfrm>
            <a:off x="4848065" y="6778272"/>
            <a:ext cx="2016000" cy="0"/>
          </a:xfrm>
          <a:prstGeom prst="straightConnector1">
            <a:avLst/>
          </a:prstGeom>
          <a:ln w="317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3" name="直线箭头连接符 612">
            <a:extLst>
              <a:ext uri="{FF2B5EF4-FFF2-40B4-BE49-F238E27FC236}">
                <a16:creationId xmlns:a16="http://schemas.microsoft.com/office/drawing/2014/main" id="{D6F16DFA-409A-E0E0-68E1-DE74ED93AF46}"/>
              </a:ext>
            </a:extLst>
          </p:cNvPr>
          <p:cNvCxnSpPr>
            <a:cxnSpLocks/>
          </p:cNvCxnSpPr>
          <p:nvPr/>
        </p:nvCxnSpPr>
        <p:spPr>
          <a:xfrm>
            <a:off x="6314946" y="4645116"/>
            <a:ext cx="540000" cy="150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0" name="组合 1059">
            <a:extLst>
              <a:ext uri="{FF2B5EF4-FFF2-40B4-BE49-F238E27FC236}">
                <a16:creationId xmlns:a16="http://schemas.microsoft.com/office/drawing/2014/main" id="{336DE530-541C-A0A2-6AE5-8260C6A6BE81}"/>
              </a:ext>
            </a:extLst>
          </p:cNvPr>
          <p:cNvGrpSpPr/>
          <p:nvPr/>
        </p:nvGrpSpPr>
        <p:grpSpPr>
          <a:xfrm>
            <a:off x="8058510" y="880420"/>
            <a:ext cx="309700" cy="1484043"/>
            <a:chOff x="10305390" y="7656155"/>
            <a:chExt cx="309700" cy="1484043"/>
          </a:xfrm>
        </p:grpSpPr>
        <p:sp>
          <p:nvSpPr>
            <p:cNvPr id="1013" name="矩形 1012">
              <a:extLst>
                <a:ext uri="{FF2B5EF4-FFF2-40B4-BE49-F238E27FC236}">
                  <a16:creationId xmlns:a16="http://schemas.microsoft.com/office/drawing/2014/main" id="{CF575370-4DD9-689E-7EBB-04D390F23044}"/>
                </a:ext>
              </a:extLst>
            </p:cNvPr>
            <p:cNvSpPr/>
            <p:nvPr/>
          </p:nvSpPr>
          <p:spPr>
            <a:xfrm>
              <a:off x="10313230" y="7997005"/>
              <a:ext cx="288000" cy="28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5" name="矩形 624">
              <a:extLst>
                <a:ext uri="{FF2B5EF4-FFF2-40B4-BE49-F238E27FC236}">
                  <a16:creationId xmlns:a16="http://schemas.microsoft.com/office/drawing/2014/main" id="{8C97492C-3B33-54E8-170C-E5664865E155}"/>
                </a:ext>
              </a:extLst>
            </p:cNvPr>
            <p:cNvSpPr/>
            <p:nvPr/>
          </p:nvSpPr>
          <p:spPr>
            <a:xfrm>
              <a:off x="10313230" y="8338044"/>
              <a:ext cx="288000" cy="28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6" name="矩形 625">
              <a:extLst>
                <a:ext uri="{FF2B5EF4-FFF2-40B4-BE49-F238E27FC236}">
                  <a16:creationId xmlns:a16="http://schemas.microsoft.com/office/drawing/2014/main" id="{D1C4CEF4-AB7B-E277-9DCA-F6BBDF8F0DDD}"/>
                </a:ext>
              </a:extLst>
            </p:cNvPr>
            <p:cNvSpPr/>
            <p:nvPr/>
          </p:nvSpPr>
          <p:spPr>
            <a:xfrm>
              <a:off x="10313230" y="8852198"/>
              <a:ext cx="288000" cy="28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7" name="文本框 626">
                  <a:extLst>
                    <a:ext uri="{FF2B5EF4-FFF2-40B4-BE49-F238E27FC236}">
                      <a16:creationId xmlns:a16="http://schemas.microsoft.com/office/drawing/2014/main" id="{1DDA1749-4E41-0C43-E1BB-9683E8141968}"/>
                    </a:ext>
                  </a:extLst>
                </p:cNvPr>
                <p:cNvSpPr txBox="1"/>
                <p:nvPr/>
              </p:nvSpPr>
              <p:spPr>
                <a:xfrm>
                  <a:off x="10305390" y="8555638"/>
                  <a:ext cx="3097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627" name="文本框 626">
                  <a:extLst>
                    <a:ext uri="{FF2B5EF4-FFF2-40B4-BE49-F238E27FC236}">
                      <a16:creationId xmlns:a16="http://schemas.microsoft.com/office/drawing/2014/main" id="{0362988C-BE79-BD35-33BC-FF843A5EB7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5390" y="8555638"/>
                  <a:ext cx="30970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9" name="矩形 638">
              <a:extLst>
                <a:ext uri="{FF2B5EF4-FFF2-40B4-BE49-F238E27FC236}">
                  <a16:creationId xmlns:a16="http://schemas.microsoft.com/office/drawing/2014/main" id="{8C8099A4-1BC0-73B4-D718-1198DDFD061D}"/>
                </a:ext>
              </a:extLst>
            </p:cNvPr>
            <p:cNvSpPr/>
            <p:nvPr/>
          </p:nvSpPr>
          <p:spPr>
            <a:xfrm>
              <a:off x="10313230" y="7656155"/>
              <a:ext cx="288000" cy="28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61" name="组合 1060">
            <a:extLst>
              <a:ext uri="{FF2B5EF4-FFF2-40B4-BE49-F238E27FC236}">
                <a16:creationId xmlns:a16="http://schemas.microsoft.com/office/drawing/2014/main" id="{629A20B7-5A58-81C6-7034-554BDDAB9E77}"/>
              </a:ext>
            </a:extLst>
          </p:cNvPr>
          <p:cNvGrpSpPr/>
          <p:nvPr/>
        </p:nvGrpSpPr>
        <p:grpSpPr>
          <a:xfrm>
            <a:off x="8058510" y="3910465"/>
            <a:ext cx="309700" cy="1484043"/>
            <a:chOff x="10305390" y="7656155"/>
            <a:chExt cx="309700" cy="1484043"/>
          </a:xfrm>
        </p:grpSpPr>
        <p:sp>
          <p:nvSpPr>
            <p:cNvPr id="1062" name="矩形 1061">
              <a:extLst>
                <a:ext uri="{FF2B5EF4-FFF2-40B4-BE49-F238E27FC236}">
                  <a16:creationId xmlns:a16="http://schemas.microsoft.com/office/drawing/2014/main" id="{59584632-E5D0-47A5-A636-54C03FC709DE}"/>
                </a:ext>
              </a:extLst>
            </p:cNvPr>
            <p:cNvSpPr/>
            <p:nvPr/>
          </p:nvSpPr>
          <p:spPr>
            <a:xfrm>
              <a:off x="10313230" y="7997005"/>
              <a:ext cx="288000" cy="288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63" name="矩形 1062">
              <a:extLst>
                <a:ext uri="{FF2B5EF4-FFF2-40B4-BE49-F238E27FC236}">
                  <a16:creationId xmlns:a16="http://schemas.microsoft.com/office/drawing/2014/main" id="{0BDD5F92-3369-EF33-487B-C3E0B390D003}"/>
                </a:ext>
              </a:extLst>
            </p:cNvPr>
            <p:cNvSpPr/>
            <p:nvPr/>
          </p:nvSpPr>
          <p:spPr>
            <a:xfrm>
              <a:off x="10313230" y="8338044"/>
              <a:ext cx="288000" cy="288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64" name="矩形 1063">
              <a:extLst>
                <a:ext uri="{FF2B5EF4-FFF2-40B4-BE49-F238E27FC236}">
                  <a16:creationId xmlns:a16="http://schemas.microsoft.com/office/drawing/2014/main" id="{09597B21-A972-B86A-2786-6105EAECFB66}"/>
                </a:ext>
              </a:extLst>
            </p:cNvPr>
            <p:cNvSpPr/>
            <p:nvPr/>
          </p:nvSpPr>
          <p:spPr>
            <a:xfrm>
              <a:off x="10313230" y="8852198"/>
              <a:ext cx="288000" cy="288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5" name="文本框 1064">
                  <a:extLst>
                    <a:ext uri="{FF2B5EF4-FFF2-40B4-BE49-F238E27FC236}">
                      <a16:creationId xmlns:a16="http://schemas.microsoft.com/office/drawing/2014/main" id="{216C0F15-E55D-A823-6242-8A4559B51149}"/>
                    </a:ext>
                  </a:extLst>
                </p:cNvPr>
                <p:cNvSpPr txBox="1"/>
                <p:nvPr/>
              </p:nvSpPr>
              <p:spPr>
                <a:xfrm>
                  <a:off x="10305390" y="8555638"/>
                  <a:ext cx="3097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065" name="文本框 1064">
                  <a:extLst>
                    <a:ext uri="{FF2B5EF4-FFF2-40B4-BE49-F238E27FC236}">
                      <a16:creationId xmlns:a16="http://schemas.microsoft.com/office/drawing/2014/main" id="{2D0EA6B4-9474-74F0-8A59-339EDA6294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5390" y="8555638"/>
                  <a:ext cx="30970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66" name="矩形 1065">
              <a:extLst>
                <a:ext uri="{FF2B5EF4-FFF2-40B4-BE49-F238E27FC236}">
                  <a16:creationId xmlns:a16="http://schemas.microsoft.com/office/drawing/2014/main" id="{DD24A0C4-A28B-ABF3-BC40-7C77ABEE9987}"/>
                </a:ext>
              </a:extLst>
            </p:cNvPr>
            <p:cNvSpPr/>
            <p:nvPr/>
          </p:nvSpPr>
          <p:spPr>
            <a:xfrm>
              <a:off x="10313230" y="7656155"/>
              <a:ext cx="288000" cy="288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67" name="组合 1066">
            <a:extLst>
              <a:ext uri="{FF2B5EF4-FFF2-40B4-BE49-F238E27FC236}">
                <a16:creationId xmlns:a16="http://schemas.microsoft.com/office/drawing/2014/main" id="{C2CC1724-AC40-407D-8591-535BC13F2B4C}"/>
              </a:ext>
            </a:extLst>
          </p:cNvPr>
          <p:cNvGrpSpPr/>
          <p:nvPr/>
        </p:nvGrpSpPr>
        <p:grpSpPr>
          <a:xfrm>
            <a:off x="8058510" y="6037043"/>
            <a:ext cx="309700" cy="1484043"/>
            <a:chOff x="10305390" y="7656155"/>
            <a:chExt cx="309700" cy="1484043"/>
          </a:xfrm>
        </p:grpSpPr>
        <p:sp>
          <p:nvSpPr>
            <p:cNvPr id="1068" name="矩形 1067">
              <a:extLst>
                <a:ext uri="{FF2B5EF4-FFF2-40B4-BE49-F238E27FC236}">
                  <a16:creationId xmlns:a16="http://schemas.microsoft.com/office/drawing/2014/main" id="{87C6597D-94C7-0635-0A84-07F806FC6CD5}"/>
                </a:ext>
              </a:extLst>
            </p:cNvPr>
            <p:cNvSpPr/>
            <p:nvPr/>
          </p:nvSpPr>
          <p:spPr>
            <a:xfrm>
              <a:off x="10313230" y="7997005"/>
              <a:ext cx="288000" cy="28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69" name="矩形 1068">
              <a:extLst>
                <a:ext uri="{FF2B5EF4-FFF2-40B4-BE49-F238E27FC236}">
                  <a16:creationId xmlns:a16="http://schemas.microsoft.com/office/drawing/2014/main" id="{6232475A-EBA8-A92D-A022-CC59AB715D98}"/>
                </a:ext>
              </a:extLst>
            </p:cNvPr>
            <p:cNvSpPr/>
            <p:nvPr/>
          </p:nvSpPr>
          <p:spPr>
            <a:xfrm>
              <a:off x="10313230" y="8338044"/>
              <a:ext cx="288000" cy="28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70" name="矩形 1069">
              <a:extLst>
                <a:ext uri="{FF2B5EF4-FFF2-40B4-BE49-F238E27FC236}">
                  <a16:creationId xmlns:a16="http://schemas.microsoft.com/office/drawing/2014/main" id="{58C3F199-8E0B-F365-14A2-B7D1FF44D3FB}"/>
                </a:ext>
              </a:extLst>
            </p:cNvPr>
            <p:cNvSpPr/>
            <p:nvPr/>
          </p:nvSpPr>
          <p:spPr>
            <a:xfrm>
              <a:off x="10313230" y="8852198"/>
              <a:ext cx="288000" cy="28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1" name="文本框 1070">
                  <a:extLst>
                    <a:ext uri="{FF2B5EF4-FFF2-40B4-BE49-F238E27FC236}">
                      <a16:creationId xmlns:a16="http://schemas.microsoft.com/office/drawing/2014/main" id="{D7D3CFD3-23F7-BA05-F5D2-7918C0B76D3B}"/>
                    </a:ext>
                  </a:extLst>
                </p:cNvPr>
                <p:cNvSpPr txBox="1"/>
                <p:nvPr/>
              </p:nvSpPr>
              <p:spPr>
                <a:xfrm>
                  <a:off x="10305390" y="8555638"/>
                  <a:ext cx="3097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071" name="文本框 1070">
                  <a:extLst>
                    <a:ext uri="{FF2B5EF4-FFF2-40B4-BE49-F238E27FC236}">
                      <a16:creationId xmlns:a16="http://schemas.microsoft.com/office/drawing/2014/main" id="{72144C56-AAAA-D337-C83C-5B5C702DE7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5390" y="8555638"/>
                  <a:ext cx="30970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72" name="矩形 1071">
              <a:extLst>
                <a:ext uri="{FF2B5EF4-FFF2-40B4-BE49-F238E27FC236}">
                  <a16:creationId xmlns:a16="http://schemas.microsoft.com/office/drawing/2014/main" id="{C32B1384-269B-CB04-BC8D-9C74156CCDE2}"/>
                </a:ext>
              </a:extLst>
            </p:cNvPr>
            <p:cNvSpPr/>
            <p:nvPr/>
          </p:nvSpPr>
          <p:spPr>
            <a:xfrm>
              <a:off x="10313230" y="7656155"/>
              <a:ext cx="288000" cy="28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1075" name="直线箭头连接符 1074">
            <a:extLst>
              <a:ext uri="{FF2B5EF4-FFF2-40B4-BE49-F238E27FC236}">
                <a16:creationId xmlns:a16="http://schemas.microsoft.com/office/drawing/2014/main" id="{E4550858-050D-8453-8503-D50AAC6366F8}"/>
              </a:ext>
            </a:extLst>
          </p:cNvPr>
          <p:cNvCxnSpPr>
            <a:cxnSpLocks/>
          </p:cNvCxnSpPr>
          <p:nvPr/>
        </p:nvCxnSpPr>
        <p:spPr>
          <a:xfrm>
            <a:off x="7522892" y="1622438"/>
            <a:ext cx="504000" cy="788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直线箭头连接符 1075">
            <a:extLst>
              <a:ext uri="{FF2B5EF4-FFF2-40B4-BE49-F238E27FC236}">
                <a16:creationId xmlns:a16="http://schemas.microsoft.com/office/drawing/2014/main" id="{C0DBD1BD-CAFD-F0CD-1C7D-3A81DF7F9F9B}"/>
              </a:ext>
            </a:extLst>
          </p:cNvPr>
          <p:cNvCxnSpPr>
            <a:cxnSpLocks/>
          </p:cNvCxnSpPr>
          <p:nvPr/>
        </p:nvCxnSpPr>
        <p:spPr>
          <a:xfrm>
            <a:off x="7522892" y="4645116"/>
            <a:ext cx="504000" cy="788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直线箭头连接符 1076">
            <a:extLst>
              <a:ext uri="{FF2B5EF4-FFF2-40B4-BE49-F238E27FC236}">
                <a16:creationId xmlns:a16="http://schemas.microsoft.com/office/drawing/2014/main" id="{F2000160-2F5E-DA9B-A3B6-E7AFC6755F9C}"/>
              </a:ext>
            </a:extLst>
          </p:cNvPr>
          <p:cNvCxnSpPr>
            <a:cxnSpLocks/>
          </p:cNvCxnSpPr>
          <p:nvPr/>
        </p:nvCxnSpPr>
        <p:spPr>
          <a:xfrm>
            <a:off x="7522892" y="6778272"/>
            <a:ext cx="504000" cy="788"/>
          </a:xfrm>
          <a:prstGeom prst="straightConnector1">
            <a:avLst/>
          </a:prstGeom>
          <a:ln w="317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4" name="或者 1083">
            <a:extLst>
              <a:ext uri="{FF2B5EF4-FFF2-40B4-BE49-F238E27FC236}">
                <a16:creationId xmlns:a16="http://schemas.microsoft.com/office/drawing/2014/main" id="{E90BA8C6-5005-3FE9-63D5-B126C5D65304}"/>
              </a:ext>
            </a:extLst>
          </p:cNvPr>
          <p:cNvSpPr/>
          <p:nvPr/>
        </p:nvSpPr>
        <p:spPr>
          <a:xfrm>
            <a:off x="8589011" y="5591060"/>
            <a:ext cx="288000" cy="288000"/>
          </a:xfrm>
          <a:prstGeom prst="flowChartOr">
            <a:avLst/>
          </a:prstGeom>
          <a:noFill/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13" name="直线箭头连接符 1112">
            <a:extLst>
              <a:ext uri="{FF2B5EF4-FFF2-40B4-BE49-F238E27FC236}">
                <a16:creationId xmlns:a16="http://schemas.microsoft.com/office/drawing/2014/main" id="{93CB5BA9-4A43-EFDC-3B7B-C8ABE18E154F}"/>
              </a:ext>
            </a:extLst>
          </p:cNvPr>
          <p:cNvCxnSpPr>
            <a:cxnSpLocks/>
          </p:cNvCxnSpPr>
          <p:nvPr/>
        </p:nvCxnSpPr>
        <p:spPr>
          <a:xfrm>
            <a:off x="8388687" y="4644328"/>
            <a:ext cx="360000" cy="788"/>
          </a:xfrm>
          <a:prstGeom prst="straightConnector1">
            <a:avLst/>
          </a:prstGeom>
          <a:ln w="31750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直线箭头连接符 1113">
            <a:extLst>
              <a:ext uri="{FF2B5EF4-FFF2-40B4-BE49-F238E27FC236}">
                <a16:creationId xmlns:a16="http://schemas.microsoft.com/office/drawing/2014/main" id="{6F8DF293-20CA-9807-6196-81343FACCA47}"/>
              </a:ext>
            </a:extLst>
          </p:cNvPr>
          <p:cNvCxnSpPr>
            <a:cxnSpLocks/>
          </p:cNvCxnSpPr>
          <p:nvPr/>
        </p:nvCxnSpPr>
        <p:spPr>
          <a:xfrm>
            <a:off x="8386852" y="6777484"/>
            <a:ext cx="360000" cy="788"/>
          </a:xfrm>
          <a:prstGeom prst="straightConnector1">
            <a:avLst/>
          </a:prstGeom>
          <a:ln w="31750">
            <a:solidFill>
              <a:schemeClr val="bg2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直线箭头连接符 1114">
            <a:extLst>
              <a:ext uri="{FF2B5EF4-FFF2-40B4-BE49-F238E27FC236}">
                <a16:creationId xmlns:a16="http://schemas.microsoft.com/office/drawing/2014/main" id="{2B18CD6B-0004-DD80-6B30-87A3C6A14FCB}"/>
              </a:ext>
            </a:extLst>
          </p:cNvPr>
          <p:cNvCxnSpPr>
            <a:cxnSpLocks/>
          </p:cNvCxnSpPr>
          <p:nvPr/>
        </p:nvCxnSpPr>
        <p:spPr>
          <a:xfrm flipV="1">
            <a:off x="8735625" y="5879060"/>
            <a:ext cx="0" cy="900000"/>
          </a:xfrm>
          <a:prstGeom prst="straightConnector1">
            <a:avLst/>
          </a:prstGeom>
          <a:ln w="317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直线箭头连接符 1116">
            <a:extLst>
              <a:ext uri="{FF2B5EF4-FFF2-40B4-BE49-F238E27FC236}">
                <a16:creationId xmlns:a16="http://schemas.microsoft.com/office/drawing/2014/main" id="{4050CE96-DB19-5152-39DA-F7C13581673A}"/>
              </a:ext>
            </a:extLst>
          </p:cNvPr>
          <p:cNvCxnSpPr>
            <a:cxnSpLocks/>
          </p:cNvCxnSpPr>
          <p:nvPr/>
        </p:nvCxnSpPr>
        <p:spPr>
          <a:xfrm>
            <a:off x="8737460" y="4649162"/>
            <a:ext cx="0" cy="93600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1" name="组合 1130">
            <a:extLst>
              <a:ext uri="{FF2B5EF4-FFF2-40B4-BE49-F238E27FC236}">
                <a16:creationId xmlns:a16="http://schemas.microsoft.com/office/drawing/2014/main" id="{FFE88B10-7ABD-EC53-3CC4-1AC21C470DF6}"/>
              </a:ext>
            </a:extLst>
          </p:cNvPr>
          <p:cNvGrpSpPr/>
          <p:nvPr/>
        </p:nvGrpSpPr>
        <p:grpSpPr>
          <a:xfrm>
            <a:off x="9274683" y="1622437"/>
            <a:ext cx="962637" cy="4723826"/>
            <a:chOff x="9805419" y="8051801"/>
            <a:chExt cx="962637" cy="4723826"/>
          </a:xfrm>
        </p:grpSpPr>
        <p:grpSp>
          <p:nvGrpSpPr>
            <p:cNvPr id="1107" name="组合 1106">
              <a:extLst>
                <a:ext uri="{FF2B5EF4-FFF2-40B4-BE49-F238E27FC236}">
                  <a16:creationId xmlns:a16="http://schemas.microsoft.com/office/drawing/2014/main" id="{C22D6E86-2801-11CD-054D-19905155C6B8}"/>
                </a:ext>
              </a:extLst>
            </p:cNvPr>
            <p:cNvGrpSpPr/>
            <p:nvPr/>
          </p:nvGrpSpPr>
          <p:grpSpPr>
            <a:xfrm>
              <a:off x="10017460" y="11096796"/>
              <a:ext cx="309700" cy="1484043"/>
              <a:chOff x="10305390" y="7656155"/>
              <a:chExt cx="309700" cy="1484043"/>
            </a:xfrm>
          </p:grpSpPr>
          <p:sp>
            <p:nvSpPr>
              <p:cNvPr id="1108" name="矩形 1107">
                <a:extLst>
                  <a:ext uri="{FF2B5EF4-FFF2-40B4-BE49-F238E27FC236}">
                    <a16:creationId xmlns:a16="http://schemas.microsoft.com/office/drawing/2014/main" id="{326A7E29-6D50-5537-204E-29C0C054A100}"/>
                  </a:ext>
                </a:extLst>
              </p:cNvPr>
              <p:cNvSpPr/>
              <p:nvPr/>
            </p:nvSpPr>
            <p:spPr>
              <a:xfrm>
                <a:off x="10313230" y="7997005"/>
                <a:ext cx="288000" cy="288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09" name="矩形 1108">
                <a:extLst>
                  <a:ext uri="{FF2B5EF4-FFF2-40B4-BE49-F238E27FC236}">
                    <a16:creationId xmlns:a16="http://schemas.microsoft.com/office/drawing/2014/main" id="{9B16F1FD-A8A1-E92C-D306-2485644B816D}"/>
                  </a:ext>
                </a:extLst>
              </p:cNvPr>
              <p:cNvSpPr/>
              <p:nvPr/>
            </p:nvSpPr>
            <p:spPr>
              <a:xfrm>
                <a:off x="10313230" y="8338044"/>
                <a:ext cx="288000" cy="288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10" name="矩形 1109">
                <a:extLst>
                  <a:ext uri="{FF2B5EF4-FFF2-40B4-BE49-F238E27FC236}">
                    <a16:creationId xmlns:a16="http://schemas.microsoft.com/office/drawing/2014/main" id="{A0EB3D01-255F-9FCD-C5EA-E1D616992E29}"/>
                  </a:ext>
                </a:extLst>
              </p:cNvPr>
              <p:cNvSpPr/>
              <p:nvPr/>
            </p:nvSpPr>
            <p:spPr>
              <a:xfrm>
                <a:off x="10313230" y="8852198"/>
                <a:ext cx="288000" cy="288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1" name="文本框 1110">
                    <a:extLst>
                      <a:ext uri="{FF2B5EF4-FFF2-40B4-BE49-F238E27FC236}">
                        <a16:creationId xmlns:a16="http://schemas.microsoft.com/office/drawing/2014/main" id="{E005D7CF-6100-D6A2-9D62-90E108509B15}"/>
                      </a:ext>
                    </a:extLst>
                  </p:cNvPr>
                  <p:cNvSpPr txBox="1"/>
                  <p:nvPr/>
                </p:nvSpPr>
                <p:spPr>
                  <a:xfrm>
                    <a:off x="10305390" y="8555638"/>
                    <a:ext cx="3097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zh-CN" altLang="en-US" i="1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zh-CN" altLang="en-US" dirty="0"/>
                  </a:p>
                </p:txBody>
              </p:sp>
            </mc:Choice>
            <mc:Fallback xmlns="">
              <p:sp>
                <p:nvSpPr>
                  <p:cNvPr id="1111" name="文本框 1110">
                    <a:extLst>
                      <a:ext uri="{FF2B5EF4-FFF2-40B4-BE49-F238E27FC236}">
                        <a16:creationId xmlns:a16="http://schemas.microsoft.com/office/drawing/2014/main" id="{D9AA6A38-FACC-3404-F4B8-3629A254EB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05390" y="8555638"/>
                    <a:ext cx="309700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12" name="矩形 1111">
                <a:extLst>
                  <a:ext uri="{FF2B5EF4-FFF2-40B4-BE49-F238E27FC236}">
                    <a16:creationId xmlns:a16="http://schemas.microsoft.com/office/drawing/2014/main" id="{93BF4134-5C34-717F-09E5-E8EA2965D961}"/>
                  </a:ext>
                </a:extLst>
              </p:cNvPr>
              <p:cNvSpPr/>
              <p:nvPr/>
            </p:nvSpPr>
            <p:spPr>
              <a:xfrm>
                <a:off x="10313230" y="7656155"/>
                <a:ext cx="288000" cy="288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119" name="组合 1118">
              <a:extLst>
                <a:ext uri="{FF2B5EF4-FFF2-40B4-BE49-F238E27FC236}">
                  <a16:creationId xmlns:a16="http://schemas.microsoft.com/office/drawing/2014/main" id="{7568AC07-9FC7-CC8F-AF76-F5EDB5F9B1B2}"/>
                </a:ext>
              </a:extLst>
            </p:cNvPr>
            <p:cNvGrpSpPr/>
            <p:nvPr/>
          </p:nvGrpSpPr>
          <p:grpSpPr>
            <a:xfrm>
              <a:off x="10017460" y="9327639"/>
              <a:ext cx="309700" cy="1484043"/>
              <a:chOff x="10305390" y="7656155"/>
              <a:chExt cx="309700" cy="1484043"/>
            </a:xfrm>
          </p:grpSpPr>
          <p:sp>
            <p:nvSpPr>
              <p:cNvPr id="1120" name="矩形 1119">
                <a:extLst>
                  <a:ext uri="{FF2B5EF4-FFF2-40B4-BE49-F238E27FC236}">
                    <a16:creationId xmlns:a16="http://schemas.microsoft.com/office/drawing/2014/main" id="{EEF825C3-6421-7BC1-0BF1-A48A189D188A}"/>
                  </a:ext>
                </a:extLst>
              </p:cNvPr>
              <p:cNvSpPr/>
              <p:nvPr/>
            </p:nvSpPr>
            <p:spPr>
              <a:xfrm>
                <a:off x="10313230" y="7997005"/>
                <a:ext cx="288000" cy="288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21" name="矩形 1120">
                <a:extLst>
                  <a:ext uri="{FF2B5EF4-FFF2-40B4-BE49-F238E27FC236}">
                    <a16:creationId xmlns:a16="http://schemas.microsoft.com/office/drawing/2014/main" id="{AFCE9A67-3FB1-E8E3-D6F8-F3AABBC6E23E}"/>
                  </a:ext>
                </a:extLst>
              </p:cNvPr>
              <p:cNvSpPr/>
              <p:nvPr/>
            </p:nvSpPr>
            <p:spPr>
              <a:xfrm>
                <a:off x="10313230" y="8338044"/>
                <a:ext cx="288000" cy="288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22" name="矩形 1121">
                <a:extLst>
                  <a:ext uri="{FF2B5EF4-FFF2-40B4-BE49-F238E27FC236}">
                    <a16:creationId xmlns:a16="http://schemas.microsoft.com/office/drawing/2014/main" id="{6D32FD4D-BC56-4694-2DFD-16B6CA0B3EC9}"/>
                  </a:ext>
                </a:extLst>
              </p:cNvPr>
              <p:cNvSpPr/>
              <p:nvPr/>
            </p:nvSpPr>
            <p:spPr>
              <a:xfrm>
                <a:off x="10313230" y="8852198"/>
                <a:ext cx="288000" cy="288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3" name="文本框 1122">
                    <a:extLst>
                      <a:ext uri="{FF2B5EF4-FFF2-40B4-BE49-F238E27FC236}">
                        <a16:creationId xmlns:a16="http://schemas.microsoft.com/office/drawing/2014/main" id="{DCDC8407-D9B1-6EF3-DD15-E1B52CE9389D}"/>
                      </a:ext>
                    </a:extLst>
                  </p:cNvPr>
                  <p:cNvSpPr txBox="1"/>
                  <p:nvPr/>
                </p:nvSpPr>
                <p:spPr>
                  <a:xfrm>
                    <a:off x="10305390" y="8555638"/>
                    <a:ext cx="3097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zh-CN" altLang="en-US" i="1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zh-CN" altLang="en-US" dirty="0"/>
                  </a:p>
                </p:txBody>
              </p:sp>
            </mc:Choice>
            <mc:Fallback xmlns="">
              <p:sp>
                <p:nvSpPr>
                  <p:cNvPr id="1123" name="文本框 1122">
                    <a:extLst>
                      <a:ext uri="{FF2B5EF4-FFF2-40B4-BE49-F238E27FC236}">
                        <a16:creationId xmlns:a16="http://schemas.microsoft.com/office/drawing/2014/main" id="{5CD6BE15-998A-18A0-F06E-EB3F4AF923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05390" y="8555638"/>
                    <a:ext cx="309700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24" name="矩形 1123">
                <a:extLst>
                  <a:ext uri="{FF2B5EF4-FFF2-40B4-BE49-F238E27FC236}">
                    <a16:creationId xmlns:a16="http://schemas.microsoft.com/office/drawing/2014/main" id="{752DE47C-B084-D331-CB31-3BA5B5253FA5}"/>
                  </a:ext>
                </a:extLst>
              </p:cNvPr>
              <p:cNvSpPr/>
              <p:nvPr/>
            </p:nvSpPr>
            <p:spPr>
              <a:xfrm>
                <a:off x="10313230" y="7656155"/>
                <a:ext cx="288000" cy="288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125" name="矩形 1124">
              <a:extLst>
                <a:ext uri="{FF2B5EF4-FFF2-40B4-BE49-F238E27FC236}">
                  <a16:creationId xmlns:a16="http://schemas.microsoft.com/office/drawing/2014/main" id="{1F30A1CD-5BFD-DF90-81E0-9BC2BF544674}"/>
                </a:ext>
              </a:extLst>
            </p:cNvPr>
            <p:cNvSpPr/>
            <p:nvPr/>
          </p:nvSpPr>
          <p:spPr>
            <a:xfrm>
              <a:off x="9805419" y="8051801"/>
              <a:ext cx="962637" cy="4723826"/>
            </a:xfrm>
            <a:prstGeom prst="rect">
              <a:avLst/>
            </a:prstGeom>
            <a:noFill/>
            <a:ln w="3175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27" name="矩形 1126">
              <a:extLst>
                <a:ext uri="{FF2B5EF4-FFF2-40B4-BE49-F238E27FC236}">
                  <a16:creationId xmlns:a16="http://schemas.microsoft.com/office/drawing/2014/main" id="{8EB918F3-410B-D6C4-C508-60431F00F08F}"/>
                </a:ext>
              </a:extLst>
            </p:cNvPr>
            <p:cNvSpPr/>
            <p:nvPr/>
          </p:nvSpPr>
          <p:spPr>
            <a:xfrm>
              <a:off x="10017460" y="8351485"/>
              <a:ext cx="288000" cy="684000"/>
            </a:xfrm>
            <a:prstGeom prst="rect">
              <a:avLst/>
            </a:prstGeom>
            <a:solidFill>
              <a:srgbClr val="D3B2D7"/>
            </a:solidFill>
            <a:ln w="25400">
              <a:solidFill>
                <a:srgbClr val="9A41D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28" name="文本框 1127">
              <a:extLst>
                <a:ext uri="{FF2B5EF4-FFF2-40B4-BE49-F238E27FC236}">
                  <a16:creationId xmlns:a16="http://schemas.microsoft.com/office/drawing/2014/main" id="{3251E826-4545-A6EB-599A-5A9E2F0CC9A2}"/>
                </a:ext>
              </a:extLst>
            </p:cNvPr>
            <p:cNvSpPr txBox="1"/>
            <p:nvPr/>
          </p:nvSpPr>
          <p:spPr>
            <a:xfrm rot="5400000">
              <a:off x="9929489" y="8496301"/>
              <a:ext cx="11833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Comic Sans MS" panose="030F0902030302020204" pitchFamily="66" charset="0"/>
                  <a:cs typeface="Times New Roman" panose="02020603050405020304" pitchFamily="18" charset="0"/>
                </a:rPr>
                <a:t>Timestep</a:t>
              </a:r>
            </a:p>
          </p:txBody>
        </p:sp>
        <p:sp>
          <p:nvSpPr>
            <p:cNvPr id="1129" name="文本框 1128">
              <a:extLst>
                <a:ext uri="{FF2B5EF4-FFF2-40B4-BE49-F238E27FC236}">
                  <a16:creationId xmlns:a16="http://schemas.microsoft.com/office/drawing/2014/main" id="{B10784EE-57A8-B8F4-89D9-2715D961CE14}"/>
                </a:ext>
              </a:extLst>
            </p:cNvPr>
            <p:cNvSpPr txBox="1"/>
            <p:nvPr/>
          </p:nvSpPr>
          <p:spPr>
            <a:xfrm rot="5400000">
              <a:off x="9772394" y="9873373"/>
              <a:ext cx="1497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Comic Sans MS" panose="030F0902030302020204" pitchFamily="66" charset="0"/>
                  <a:cs typeface="Times New Roman" panose="02020603050405020304" pitchFamily="18" charset="0"/>
                </a:rPr>
                <a:t>Text</a:t>
              </a:r>
              <a:r>
                <a:rPr kumimoji="1" lang="zh-CN" altLang="en-US" dirty="0">
                  <a:latin typeface="Comic Sans MS" panose="030F0902030302020204" pitchFamily="66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dirty="0">
                  <a:latin typeface="Comic Sans MS" panose="030F0902030302020204" pitchFamily="66" charset="0"/>
                  <a:cs typeface="Times New Roman" panose="02020603050405020304" pitchFamily="18" charset="0"/>
                </a:rPr>
                <a:t>tokens</a:t>
              </a:r>
            </a:p>
          </p:txBody>
        </p:sp>
        <p:sp>
          <p:nvSpPr>
            <p:cNvPr id="1130" name="文本框 1129">
              <a:extLst>
                <a:ext uri="{FF2B5EF4-FFF2-40B4-BE49-F238E27FC236}">
                  <a16:creationId xmlns:a16="http://schemas.microsoft.com/office/drawing/2014/main" id="{297E9B73-D957-9FC4-E3A8-91F4CF6DE5E1}"/>
                </a:ext>
              </a:extLst>
            </p:cNvPr>
            <p:cNvSpPr txBox="1"/>
            <p:nvPr/>
          </p:nvSpPr>
          <p:spPr>
            <a:xfrm rot="5400000">
              <a:off x="9720297" y="11636274"/>
              <a:ext cx="1601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Comic Sans MS" panose="030F0902030302020204" pitchFamily="66" charset="0"/>
                  <a:cs typeface="Times New Roman" panose="02020603050405020304" pitchFamily="18" charset="0"/>
                </a:rPr>
                <a:t>Vision</a:t>
              </a:r>
              <a:r>
                <a:rPr kumimoji="1" lang="zh-CN" altLang="en-US" dirty="0">
                  <a:latin typeface="Comic Sans MS" panose="030F0902030302020204" pitchFamily="66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dirty="0">
                  <a:latin typeface="Comic Sans MS" panose="030F0902030302020204" pitchFamily="66" charset="0"/>
                  <a:cs typeface="Times New Roman" panose="02020603050405020304" pitchFamily="18" charset="0"/>
                </a:rPr>
                <a:t>tokens</a:t>
              </a:r>
            </a:p>
          </p:txBody>
        </p:sp>
      </p:grpSp>
      <p:cxnSp>
        <p:nvCxnSpPr>
          <p:cNvPr id="1132" name="直线箭头连接符 1131">
            <a:extLst>
              <a:ext uri="{FF2B5EF4-FFF2-40B4-BE49-F238E27FC236}">
                <a16:creationId xmlns:a16="http://schemas.microsoft.com/office/drawing/2014/main" id="{74438D0A-5EC6-C68E-E0F4-0832A157484D}"/>
              </a:ext>
            </a:extLst>
          </p:cNvPr>
          <p:cNvCxnSpPr>
            <a:cxnSpLocks/>
          </p:cNvCxnSpPr>
          <p:nvPr/>
        </p:nvCxnSpPr>
        <p:spPr>
          <a:xfrm>
            <a:off x="9065995" y="5372235"/>
            <a:ext cx="0" cy="360000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直线箭头连接符 1132">
            <a:extLst>
              <a:ext uri="{FF2B5EF4-FFF2-40B4-BE49-F238E27FC236}">
                <a16:creationId xmlns:a16="http://schemas.microsoft.com/office/drawing/2014/main" id="{D66B102B-B6FB-3D70-5789-9000FB007102}"/>
              </a:ext>
            </a:extLst>
          </p:cNvPr>
          <p:cNvCxnSpPr>
            <a:cxnSpLocks/>
          </p:cNvCxnSpPr>
          <p:nvPr/>
        </p:nvCxnSpPr>
        <p:spPr>
          <a:xfrm>
            <a:off x="9054887" y="5377066"/>
            <a:ext cx="424800" cy="788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直线箭头连接符 1133">
            <a:extLst>
              <a:ext uri="{FF2B5EF4-FFF2-40B4-BE49-F238E27FC236}">
                <a16:creationId xmlns:a16="http://schemas.microsoft.com/office/drawing/2014/main" id="{535FCB7E-16B9-A137-78E5-34DBCB8FF510}"/>
              </a:ext>
            </a:extLst>
          </p:cNvPr>
          <p:cNvCxnSpPr>
            <a:cxnSpLocks/>
          </p:cNvCxnSpPr>
          <p:nvPr/>
        </p:nvCxnSpPr>
        <p:spPr>
          <a:xfrm>
            <a:off x="8891437" y="5732998"/>
            <a:ext cx="187200" cy="0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直线箭头连接符 1135">
            <a:extLst>
              <a:ext uri="{FF2B5EF4-FFF2-40B4-BE49-F238E27FC236}">
                <a16:creationId xmlns:a16="http://schemas.microsoft.com/office/drawing/2014/main" id="{91EDD687-0863-BC4C-D1A0-D0213AF1C984}"/>
              </a:ext>
            </a:extLst>
          </p:cNvPr>
          <p:cNvCxnSpPr>
            <a:cxnSpLocks/>
          </p:cNvCxnSpPr>
          <p:nvPr/>
        </p:nvCxnSpPr>
        <p:spPr>
          <a:xfrm>
            <a:off x="9068964" y="1619063"/>
            <a:ext cx="0" cy="2016000"/>
          </a:xfrm>
          <a:prstGeom prst="straightConnector1">
            <a:avLst/>
          </a:prstGeom>
          <a:ln w="3175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直线箭头连接符 1137">
            <a:extLst>
              <a:ext uri="{FF2B5EF4-FFF2-40B4-BE49-F238E27FC236}">
                <a16:creationId xmlns:a16="http://schemas.microsoft.com/office/drawing/2014/main" id="{B34BDF35-BB4A-8BA8-0D9F-3845D113A6C4}"/>
              </a:ext>
            </a:extLst>
          </p:cNvPr>
          <p:cNvCxnSpPr>
            <a:cxnSpLocks/>
          </p:cNvCxnSpPr>
          <p:nvPr/>
        </p:nvCxnSpPr>
        <p:spPr>
          <a:xfrm>
            <a:off x="9057785" y="3625823"/>
            <a:ext cx="424800" cy="788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直线箭头连接符 1138">
            <a:extLst>
              <a:ext uri="{FF2B5EF4-FFF2-40B4-BE49-F238E27FC236}">
                <a16:creationId xmlns:a16="http://schemas.microsoft.com/office/drawing/2014/main" id="{4A81FC83-8593-EFD8-F0F8-20CD3D39AD72}"/>
              </a:ext>
            </a:extLst>
          </p:cNvPr>
          <p:cNvCxnSpPr>
            <a:cxnSpLocks/>
          </p:cNvCxnSpPr>
          <p:nvPr/>
        </p:nvCxnSpPr>
        <p:spPr>
          <a:xfrm>
            <a:off x="8389993" y="1622437"/>
            <a:ext cx="694800" cy="788"/>
          </a:xfrm>
          <a:prstGeom prst="straightConnector1">
            <a:avLst/>
          </a:prstGeom>
          <a:ln w="3175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0" name="圆角矩形 1139">
            <a:extLst>
              <a:ext uri="{FF2B5EF4-FFF2-40B4-BE49-F238E27FC236}">
                <a16:creationId xmlns:a16="http://schemas.microsoft.com/office/drawing/2014/main" id="{232646D4-38FF-68FC-EA1B-E53AE3D8AA69}"/>
              </a:ext>
            </a:extLst>
          </p:cNvPr>
          <p:cNvSpPr/>
          <p:nvPr/>
        </p:nvSpPr>
        <p:spPr>
          <a:xfrm>
            <a:off x="11412656" y="6377888"/>
            <a:ext cx="4329658" cy="113925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Comic Sans MS" panose="030F0902030302020204" pitchFamily="66" charset="0"/>
                <a:cs typeface="Times New Roman" panose="02020603050405020304" pitchFamily="18" charset="0"/>
              </a:rPr>
              <a:t>ControlNet</a:t>
            </a:r>
            <a:endParaRPr kumimoji="1" lang="zh-CN" altLang="en-US" sz="2400" dirty="0">
              <a:latin typeface="Comic Sans MS" panose="030F0902030302020204" pitchFamily="66" charset="0"/>
              <a:cs typeface="Times New Roman" panose="02020603050405020304" pitchFamily="18" charset="0"/>
            </a:endParaRPr>
          </a:p>
        </p:txBody>
      </p:sp>
      <p:sp>
        <p:nvSpPr>
          <p:cNvPr id="1141" name="圆角矩形 1140">
            <a:extLst>
              <a:ext uri="{FF2B5EF4-FFF2-40B4-BE49-F238E27FC236}">
                <a16:creationId xmlns:a16="http://schemas.microsoft.com/office/drawing/2014/main" id="{9EBE12D5-0B97-4D27-A769-1885634CBC2E}"/>
              </a:ext>
            </a:extLst>
          </p:cNvPr>
          <p:cNvSpPr/>
          <p:nvPr/>
        </p:nvSpPr>
        <p:spPr>
          <a:xfrm rot="5400000">
            <a:off x="10321570" y="2206267"/>
            <a:ext cx="3529722" cy="13464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Comic Sans MS" panose="030F0902030302020204" pitchFamily="66" charset="0"/>
                <a:cs typeface="Times New Roman" panose="02020603050405020304" pitchFamily="18" charset="0"/>
              </a:rPr>
              <a:t>DiT</a:t>
            </a:r>
            <a:r>
              <a:rPr kumimoji="1" lang="zh-CN" altLang="en-US" sz="2400" dirty="0">
                <a:latin typeface="Comic Sans MS" panose="030F0902030302020204" pitchFamily="66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Comic Sans MS" panose="030F0902030302020204" pitchFamily="66" charset="0"/>
                <a:cs typeface="Times New Roman" panose="02020603050405020304" pitchFamily="18" charset="0"/>
              </a:rPr>
              <a:t>block</a:t>
            </a:r>
            <a:endParaRPr kumimoji="1" lang="zh-CN" altLang="en-US" sz="2400" dirty="0">
              <a:latin typeface="Comic Sans MS" panose="030F0902030302020204" pitchFamily="66" charset="0"/>
              <a:cs typeface="Times New Roman" panose="02020603050405020304" pitchFamily="18" charset="0"/>
            </a:endParaRPr>
          </a:p>
        </p:txBody>
      </p:sp>
      <p:cxnSp>
        <p:nvCxnSpPr>
          <p:cNvPr id="1144" name="肘形连接符 1143">
            <a:extLst>
              <a:ext uri="{FF2B5EF4-FFF2-40B4-BE49-F238E27FC236}">
                <a16:creationId xmlns:a16="http://schemas.microsoft.com/office/drawing/2014/main" id="{B4A54E53-5266-2547-2E3F-31ACACB486D3}"/>
              </a:ext>
            </a:extLst>
          </p:cNvPr>
          <p:cNvCxnSpPr>
            <a:cxnSpLocks/>
            <a:stCxn id="1125" idx="3"/>
            <a:endCxn id="1141" idx="2"/>
          </p:cNvCxnSpPr>
          <p:nvPr/>
        </p:nvCxnSpPr>
        <p:spPr>
          <a:xfrm flipV="1">
            <a:off x="10237315" y="2879472"/>
            <a:ext cx="1175916" cy="1104883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肘形连接符 1146">
            <a:extLst>
              <a:ext uri="{FF2B5EF4-FFF2-40B4-BE49-F238E27FC236}">
                <a16:creationId xmlns:a16="http://schemas.microsoft.com/office/drawing/2014/main" id="{82AF1D6D-E14F-2BD0-DDC2-FB97C2DAA175}"/>
              </a:ext>
            </a:extLst>
          </p:cNvPr>
          <p:cNvCxnSpPr>
            <a:cxnSpLocks/>
            <a:stCxn id="1125" idx="3"/>
            <a:endCxn id="1140" idx="1"/>
          </p:cNvCxnSpPr>
          <p:nvPr/>
        </p:nvCxnSpPr>
        <p:spPr>
          <a:xfrm>
            <a:off x="10237320" y="3984350"/>
            <a:ext cx="1175341" cy="2963164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3" name="图形 1152" descr="火 纯色填充">
            <a:extLst>
              <a:ext uri="{FF2B5EF4-FFF2-40B4-BE49-F238E27FC236}">
                <a16:creationId xmlns:a16="http://schemas.microsoft.com/office/drawing/2014/main" id="{E3905DB2-41A3-DA62-30C4-D6D0831668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25197" y="3038931"/>
            <a:ext cx="540000" cy="540000"/>
          </a:xfrm>
          <a:prstGeom prst="rect">
            <a:avLst/>
          </a:prstGeom>
        </p:spPr>
      </p:pic>
      <p:pic>
        <p:nvPicPr>
          <p:cNvPr id="1155" name="图形 1154" descr="雪花 纯色填充">
            <a:extLst>
              <a:ext uri="{FF2B5EF4-FFF2-40B4-BE49-F238E27FC236}">
                <a16:creationId xmlns:a16="http://schemas.microsoft.com/office/drawing/2014/main" id="{DBC6A9FE-2520-D3A4-5857-49001D8E45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24321" y="203703"/>
            <a:ext cx="576000" cy="576000"/>
          </a:xfrm>
          <a:prstGeom prst="rect">
            <a:avLst/>
          </a:prstGeom>
        </p:spPr>
      </p:pic>
      <p:sp>
        <p:nvSpPr>
          <p:cNvPr id="1165" name="圆角矩形 1164">
            <a:extLst>
              <a:ext uri="{FF2B5EF4-FFF2-40B4-BE49-F238E27FC236}">
                <a16:creationId xmlns:a16="http://schemas.microsoft.com/office/drawing/2014/main" id="{EC5D8C04-1745-B631-CDEB-DECADC893762}"/>
              </a:ext>
            </a:extLst>
          </p:cNvPr>
          <p:cNvSpPr/>
          <p:nvPr/>
        </p:nvSpPr>
        <p:spPr>
          <a:xfrm>
            <a:off x="13932777" y="1697307"/>
            <a:ext cx="2646412" cy="90741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Comic Sans MS" panose="030F0902030302020204" pitchFamily="66" charset="0"/>
                <a:cs typeface="Times New Roman" panose="02020603050405020304" pitchFamily="18" charset="0"/>
              </a:rPr>
              <a:t>Cross</a:t>
            </a:r>
            <a:r>
              <a:rPr kumimoji="1" lang="zh-CN" altLang="en-US" sz="2400" dirty="0">
                <a:latin typeface="Comic Sans MS" panose="030F0902030302020204" pitchFamily="66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Comic Sans MS" panose="030F0902030302020204" pitchFamily="66" charset="0"/>
                <a:cs typeface="Times New Roman" panose="02020603050405020304" pitchFamily="18" charset="0"/>
              </a:rPr>
              <a:t>Attention</a:t>
            </a:r>
            <a:endParaRPr kumimoji="1" lang="zh-CN" altLang="en-US" sz="2400" dirty="0">
              <a:latin typeface="Comic Sans MS" panose="030F0902030302020204" pitchFamily="66" charset="0"/>
              <a:cs typeface="Times New Roman" panose="02020603050405020304" pitchFamily="18" charset="0"/>
            </a:endParaRPr>
          </a:p>
        </p:txBody>
      </p:sp>
      <p:sp>
        <p:nvSpPr>
          <p:cNvPr id="1166" name="圆角矩形 1165">
            <a:extLst>
              <a:ext uri="{FF2B5EF4-FFF2-40B4-BE49-F238E27FC236}">
                <a16:creationId xmlns:a16="http://schemas.microsoft.com/office/drawing/2014/main" id="{89D0C2D3-5F0B-51A4-17DA-E304009CDD27}"/>
              </a:ext>
            </a:extLst>
          </p:cNvPr>
          <p:cNvSpPr/>
          <p:nvPr/>
        </p:nvSpPr>
        <p:spPr>
          <a:xfrm>
            <a:off x="13932777" y="3000932"/>
            <a:ext cx="2646412" cy="9072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Comic Sans MS" panose="030F0902030302020204" pitchFamily="66" charset="0"/>
                <a:cs typeface="Times New Roman" panose="02020603050405020304" pitchFamily="18" charset="0"/>
              </a:rPr>
              <a:t>MLP</a:t>
            </a:r>
            <a:endParaRPr kumimoji="1" lang="zh-CN" altLang="en-US" sz="2400" dirty="0">
              <a:latin typeface="Comic Sans MS" panose="030F0902030302020204" pitchFamily="66" charset="0"/>
              <a:cs typeface="Times New Roman" panose="02020603050405020304" pitchFamily="18" charset="0"/>
            </a:endParaRPr>
          </a:p>
        </p:txBody>
      </p:sp>
      <p:cxnSp>
        <p:nvCxnSpPr>
          <p:cNvPr id="1167" name="肘形连接符 1166">
            <a:extLst>
              <a:ext uri="{FF2B5EF4-FFF2-40B4-BE49-F238E27FC236}">
                <a16:creationId xmlns:a16="http://schemas.microsoft.com/office/drawing/2014/main" id="{664386EF-22BE-1731-15D8-8B0BC2DBF821}"/>
              </a:ext>
            </a:extLst>
          </p:cNvPr>
          <p:cNvCxnSpPr>
            <a:cxnSpLocks/>
            <a:stCxn id="1140" idx="0"/>
            <a:endCxn id="1166" idx="1"/>
          </p:cNvCxnSpPr>
          <p:nvPr/>
        </p:nvCxnSpPr>
        <p:spPr>
          <a:xfrm rot="5400000" flipH="1" flipV="1">
            <a:off x="12293453" y="4738564"/>
            <a:ext cx="2923356" cy="355292"/>
          </a:xfrm>
          <a:prstGeom prst="bentConnector2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0" name="肘形连接符 1169">
            <a:extLst>
              <a:ext uri="{FF2B5EF4-FFF2-40B4-BE49-F238E27FC236}">
                <a16:creationId xmlns:a16="http://schemas.microsoft.com/office/drawing/2014/main" id="{26B5F1B1-700E-E63E-D9F7-A64BDD4B439E}"/>
              </a:ext>
            </a:extLst>
          </p:cNvPr>
          <p:cNvCxnSpPr>
            <a:cxnSpLocks/>
            <a:stCxn id="1140" idx="0"/>
            <a:endCxn id="1165" idx="1"/>
          </p:cNvCxnSpPr>
          <p:nvPr/>
        </p:nvCxnSpPr>
        <p:spPr>
          <a:xfrm rot="5400000" flipH="1" flipV="1">
            <a:off x="11641691" y="4086802"/>
            <a:ext cx="4226880" cy="355292"/>
          </a:xfrm>
          <a:prstGeom prst="bentConnector2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5" name="肘形连接符 1194">
            <a:extLst>
              <a:ext uri="{FF2B5EF4-FFF2-40B4-BE49-F238E27FC236}">
                <a16:creationId xmlns:a16="http://schemas.microsoft.com/office/drawing/2014/main" id="{5B4F2A28-AD09-65C6-BD03-C90C2FD350DE}"/>
              </a:ext>
            </a:extLst>
          </p:cNvPr>
          <p:cNvCxnSpPr>
            <a:cxnSpLocks/>
            <a:stCxn id="1141" idx="0"/>
            <a:endCxn id="1165" idx="0"/>
          </p:cNvCxnSpPr>
          <p:nvPr/>
        </p:nvCxnSpPr>
        <p:spPr>
          <a:xfrm flipV="1">
            <a:off x="12759631" y="1697307"/>
            <a:ext cx="2496352" cy="1182165"/>
          </a:xfrm>
          <a:prstGeom prst="bentConnector4">
            <a:avLst>
              <a:gd name="adj1" fmla="val 12592"/>
              <a:gd name="adj2" fmla="val 126450"/>
            </a:avLst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0" name="或者 1199">
            <a:extLst>
              <a:ext uri="{FF2B5EF4-FFF2-40B4-BE49-F238E27FC236}">
                <a16:creationId xmlns:a16="http://schemas.microsoft.com/office/drawing/2014/main" id="{BD400DB1-512F-7A86-F6A9-714EB8BBA49E}"/>
              </a:ext>
            </a:extLst>
          </p:cNvPr>
          <p:cNvSpPr/>
          <p:nvPr/>
        </p:nvSpPr>
        <p:spPr>
          <a:xfrm>
            <a:off x="17088963" y="2692554"/>
            <a:ext cx="288000" cy="288000"/>
          </a:xfrm>
          <a:prstGeom prst="flowChartOr">
            <a:avLst/>
          </a:prstGeom>
          <a:noFill/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01" name="肘形连接符 1200">
            <a:extLst>
              <a:ext uri="{FF2B5EF4-FFF2-40B4-BE49-F238E27FC236}">
                <a16:creationId xmlns:a16="http://schemas.microsoft.com/office/drawing/2014/main" id="{C6D1A383-ACFB-6A93-CD6D-9238B3E43DDA}"/>
              </a:ext>
            </a:extLst>
          </p:cNvPr>
          <p:cNvCxnSpPr>
            <a:cxnSpLocks/>
            <a:stCxn id="1141" idx="0"/>
            <a:endCxn id="1200" idx="0"/>
          </p:cNvCxnSpPr>
          <p:nvPr/>
        </p:nvCxnSpPr>
        <p:spPr>
          <a:xfrm flipV="1">
            <a:off x="12759631" y="2692559"/>
            <a:ext cx="4473332" cy="186913"/>
          </a:xfrm>
          <a:prstGeom prst="bentConnector4">
            <a:avLst>
              <a:gd name="adj1" fmla="val 7056"/>
              <a:gd name="adj2" fmla="val 800233"/>
            </a:avLst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4" name="肘形连接符 1203">
            <a:extLst>
              <a:ext uri="{FF2B5EF4-FFF2-40B4-BE49-F238E27FC236}">
                <a16:creationId xmlns:a16="http://schemas.microsoft.com/office/drawing/2014/main" id="{1AAC8135-66F2-E326-6998-8751BAEAF332}"/>
              </a:ext>
            </a:extLst>
          </p:cNvPr>
          <p:cNvCxnSpPr>
            <a:cxnSpLocks/>
            <a:stCxn id="1165" idx="3"/>
            <a:endCxn id="1200" idx="2"/>
          </p:cNvCxnSpPr>
          <p:nvPr/>
        </p:nvCxnSpPr>
        <p:spPr>
          <a:xfrm>
            <a:off x="16579189" y="2151008"/>
            <a:ext cx="509774" cy="685546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7" name="肘形连接符 1206">
            <a:extLst>
              <a:ext uri="{FF2B5EF4-FFF2-40B4-BE49-F238E27FC236}">
                <a16:creationId xmlns:a16="http://schemas.microsoft.com/office/drawing/2014/main" id="{20B3DF14-DCC7-5D0E-DA34-0F2A7EB1AA52}"/>
              </a:ext>
            </a:extLst>
          </p:cNvPr>
          <p:cNvCxnSpPr>
            <a:cxnSpLocks/>
            <a:stCxn id="1166" idx="3"/>
            <a:endCxn id="1200" idx="2"/>
          </p:cNvCxnSpPr>
          <p:nvPr/>
        </p:nvCxnSpPr>
        <p:spPr>
          <a:xfrm flipV="1">
            <a:off x="16579189" y="2836554"/>
            <a:ext cx="509774" cy="617978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0" name="文本框 1209">
            <a:extLst>
              <a:ext uri="{FF2B5EF4-FFF2-40B4-BE49-F238E27FC236}">
                <a16:creationId xmlns:a16="http://schemas.microsoft.com/office/drawing/2014/main" id="{AB705846-5A8D-A6FE-1EDA-932D811C705A}"/>
              </a:ext>
            </a:extLst>
          </p:cNvPr>
          <p:cNvSpPr txBox="1"/>
          <p:nvPr/>
        </p:nvSpPr>
        <p:spPr>
          <a:xfrm>
            <a:off x="15920468" y="4072592"/>
            <a:ext cx="163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Comic Sans MS" panose="030F0902030302020204" pitchFamily="66" charset="0"/>
                <a:cs typeface="Times New Roman" panose="02020603050405020304" pitchFamily="18" charset="0"/>
              </a:rPr>
              <a:t>Connector</a:t>
            </a:r>
          </a:p>
        </p:txBody>
      </p:sp>
      <p:sp>
        <p:nvSpPr>
          <p:cNvPr id="1218" name="圆角矩形 1217">
            <a:extLst>
              <a:ext uri="{FF2B5EF4-FFF2-40B4-BE49-F238E27FC236}">
                <a16:creationId xmlns:a16="http://schemas.microsoft.com/office/drawing/2014/main" id="{DF849793-2933-F3FB-3598-56CBD7C7A491}"/>
              </a:ext>
            </a:extLst>
          </p:cNvPr>
          <p:cNvSpPr/>
          <p:nvPr/>
        </p:nvSpPr>
        <p:spPr>
          <a:xfrm>
            <a:off x="11079976" y="677047"/>
            <a:ext cx="6938765" cy="4802804"/>
          </a:xfrm>
          <a:prstGeom prst="roundRect">
            <a:avLst>
              <a:gd name="adj" fmla="val 2478"/>
            </a:avLst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zh-CN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9" name="文本框 1218">
                <a:extLst>
                  <a:ext uri="{FF2B5EF4-FFF2-40B4-BE49-F238E27FC236}">
                    <a16:creationId xmlns:a16="http://schemas.microsoft.com/office/drawing/2014/main" id="{DB60A73C-699E-66AF-A126-E39EAC6B44D4}"/>
                  </a:ext>
                </a:extLst>
              </p:cNvPr>
              <p:cNvSpPr txBox="1"/>
              <p:nvPr/>
            </p:nvSpPr>
            <p:spPr>
              <a:xfrm>
                <a:off x="15986913" y="4865070"/>
                <a:ext cx="19647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800" dirty="0">
                    <a:latin typeface="Comic Sans MS" panose="030F0902030302020204" pitchFamily="66" charset="0"/>
                    <a:cs typeface="Times New Roman" panose="02020603050405020304" pitchFamily="18" charset="0"/>
                  </a:rPr>
                  <a:t>Blocks</a:t>
                </a:r>
                <a:r>
                  <a:rPr kumimoji="1" lang="zh-CN" altLang="en-US" sz="2800" dirty="0">
                    <a:latin typeface="Comic Sans MS" panose="030F0902030302020204" pitchFamily="66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kumimoji="1" lang="zh-CN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kumimoji="1"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endParaRPr kumimoji="1" lang="en-US" altLang="zh-CN" sz="2800" dirty="0">
                  <a:latin typeface="Comic Sans MS" panose="030F0902030302020204" pitchFamily="66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19" name="文本框 1218">
                <a:extLst>
                  <a:ext uri="{FF2B5EF4-FFF2-40B4-BE49-F238E27FC236}">
                    <a16:creationId xmlns:a16="http://schemas.microsoft.com/office/drawing/2014/main" id="{99AB29A5-6042-3C30-86A4-85205650E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6913" y="4865070"/>
                <a:ext cx="1964769" cy="523220"/>
              </a:xfrm>
              <a:prstGeom prst="rect">
                <a:avLst/>
              </a:prstGeom>
              <a:blipFill>
                <a:blip r:embed="rId12"/>
                <a:stretch>
                  <a:fillRect l="-7097" t="-14286" r="-645" b="-309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47" name="组合 1246">
            <a:extLst>
              <a:ext uri="{FF2B5EF4-FFF2-40B4-BE49-F238E27FC236}">
                <a16:creationId xmlns:a16="http://schemas.microsoft.com/office/drawing/2014/main" id="{54584598-7B60-ACBE-9520-444DDDA5D463}"/>
              </a:ext>
            </a:extLst>
          </p:cNvPr>
          <p:cNvGrpSpPr/>
          <p:nvPr/>
        </p:nvGrpSpPr>
        <p:grpSpPr>
          <a:xfrm>
            <a:off x="18561438" y="1888410"/>
            <a:ext cx="2659083" cy="1896746"/>
            <a:chOff x="8946436" y="1324651"/>
            <a:chExt cx="5483940" cy="3709612"/>
          </a:xfrm>
        </p:grpSpPr>
        <p:sp>
          <p:nvSpPr>
            <p:cNvPr id="1233" name="圆角矩形 1232">
              <a:extLst>
                <a:ext uri="{FF2B5EF4-FFF2-40B4-BE49-F238E27FC236}">
                  <a16:creationId xmlns:a16="http://schemas.microsoft.com/office/drawing/2014/main" id="{92602520-3C7B-50A3-42DC-9914052657B3}"/>
                </a:ext>
              </a:extLst>
            </p:cNvPr>
            <p:cNvSpPr/>
            <p:nvPr/>
          </p:nvSpPr>
          <p:spPr>
            <a:xfrm>
              <a:off x="10790702" y="1596963"/>
              <a:ext cx="3325348" cy="3174487"/>
            </a:xfrm>
            <a:prstGeom prst="roundRect">
              <a:avLst>
                <a:gd name="adj" fmla="val 2478"/>
              </a:avLst>
            </a:prstGeom>
            <a:solidFill>
              <a:schemeClr val="accent2">
                <a:lumMod val="20000"/>
                <a:lumOff val="80000"/>
                <a:alpha val="30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34" name="圆角矩形 1233">
              <a:extLst>
                <a:ext uri="{FF2B5EF4-FFF2-40B4-BE49-F238E27FC236}">
                  <a16:creationId xmlns:a16="http://schemas.microsoft.com/office/drawing/2014/main" id="{BB2BCC02-8AC6-06AE-8FDA-C0654E7992B1}"/>
                </a:ext>
              </a:extLst>
            </p:cNvPr>
            <p:cNvSpPr/>
            <p:nvPr/>
          </p:nvSpPr>
          <p:spPr>
            <a:xfrm rot="5400000">
              <a:off x="8365615" y="2511044"/>
              <a:ext cx="3174560" cy="13464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>
                <a:latin typeface="Comic Sans MS" panose="030F0902030302020204" pitchFamily="66" charset="0"/>
                <a:cs typeface="Times New Roman" panose="02020603050405020304" pitchFamily="18" charset="0"/>
              </a:endParaRPr>
            </a:p>
          </p:txBody>
        </p:sp>
        <p:sp>
          <p:nvSpPr>
            <p:cNvPr id="1236" name="圆角矩形 1235">
              <a:extLst>
                <a:ext uri="{FF2B5EF4-FFF2-40B4-BE49-F238E27FC236}">
                  <a16:creationId xmlns:a16="http://schemas.microsoft.com/office/drawing/2014/main" id="{13F901B7-5A20-1852-8E86-0E8EDF02840B}"/>
                </a:ext>
              </a:extLst>
            </p:cNvPr>
            <p:cNvSpPr/>
            <p:nvPr/>
          </p:nvSpPr>
          <p:spPr>
            <a:xfrm>
              <a:off x="11084866" y="2003320"/>
              <a:ext cx="2646412" cy="1080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>
                <a:latin typeface="Comic Sans MS" panose="030F0902030302020204" pitchFamily="66" charset="0"/>
                <a:cs typeface="Times New Roman" panose="02020603050405020304" pitchFamily="18" charset="0"/>
              </a:endParaRPr>
            </a:p>
          </p:txBody>
        </p:sp>
        <p:sp>
          <p:nvSpPr>
            <p:cNvPr id="1237" name="圆角矩形 1236">
              <a:extLst>
                <a:ext uri="{FF2B5EF4-FFF2-40B4-BE49-F238E27FC236}">
                  <a16:creationId xmlns:a16="http://schemas.microsoft.com/office/drawing/2014/main" id="{2413ABA1-7401-7172-8866-C9C6BB55AD6D}"/>
                </a:ext>
              </a:extLst>
            </p:cNvPr>
            <p:cNvSpPr/>
            <p:nvPr/>
          </p:nvSpPr>
          <p:spPr>
            <a:xfrm>
              <a:off x="11084866" y="3334446"/>
              <a:ext cx="2646412" cy="1080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>
                <a:latin typeface="Comic Sans MS" panose="030F0902030302020204" pitchFamily="66" charset="0"/>
                <a:cs typeface="Times New Roman" panose="02020603050405020304" pitchFamily="18" charset="0"/>
              </a:endParaRPr>
            </a:p>
          </p:txBody>
        </p:sp>
        <p:sp>
          <p:nvSpPr>
            <p:cNvPr id="1245" name="圆角矩形 1244">
              <a:extLst>
                <a:ext uri="{FF2B5EF4-FFF2-40B4-BE49-F238E27FC236}">
                  <a16:creationId xmlns:a16="http://schemas.microsoft.com/office/drawing/2014/main" id="{50207FFD-CFD6-5069-8952-60189762E3D7}"/>
                </a:ext>
              </a:extLst>
            </p:cNvPr>
            <p:cNvSpPr/>
            <p:nvPr/>
          </p:nvSpPr>
          <p:spPr>
            <a:xfrm>
              <a:off x="8946436" y="1324651"/>
              <a:ext cx="5483940" cy="3709612"/>
            </a:xfrm>
            <a:prstGeom prst="roundRect">
              <a:avLst>
                <a:gd name="adj" fmla="val 2478"/>
              </a:avLst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248" name="直线箭头连接符 1247">
            <a:extLst>
              <a:ext uri="{FF2B5EF4-FFF2-40B4-BE49-F238E27FC236}">
                <a16:creationId xmlns:a16="http://schemas.microsoft.com/office/drawing/2014/main" id="{CD4DAC6F-1426-1BB1-ABCC-B1097F17EDD3}"/>
              </a:ext>
            </a:extLst>
          </p:cNvPr>
          <p:cNvCxnSpPr>
            <a:cxnSpLocks/>
          </p:cNvCxnSpPr>
          <p:nvPr/>
        </p:nvCxnSpPr>
        <p:spPr>
          <a:xfrm>
            <a:off x="17396418" y="2836559"/>
            <a:ext cx="1152000" cy="229"/>
          </a:xfrm>
          <a:prstGeom prst="straightConnector1">
            <a:avLst/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1" name="圆角矩形 1250">
            <a:extLst>
              <a:ext uri="{FF2B5EF4-FFF2-40B4-BE49-F238E27FC236}">
                <a16:creationId xmlns:a16="http://schemas.microsoft.com/office/drawing/2014/main" id="{F167752F-DFD1-3D70-AAA4-CD63B60F4F81}"/>
              </a:ext>
            </a:extLst>
          </p:cNvPr>
          <p:cNvSpPr/>
          <p:nvPr/>
        </p:nvSpPr>
        <p:spPr>
          <a:xfrm>
            <a:off x="18561433" y="6377888"/>
            <a:ext cx="2660400" cy="113925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Comic Sans MS" panose="030F0902030302020204" pitchFamily="66" charset="0"/>
                <a:cs typeface="Times New Roman" panose="02020603050405020304" pitchFamily="18" charset="0"/>
              </a:rPr>
              <a:t>ControlNet</a:t>
            </a:r>
            <a:endParaRPr kumimoji="1" lang="zh-CN" altLang="en-US" sz="2400" dirty="0">
              <a:latin typeface="Comic Sans MS" panose="030F0902030302020204" pitchFamily="66" charset="0"/>
              <a:cs typeface="Times New Roman" panose="02020603050405020304" pitchFamily="18" charset="0"/>
            </a:endParaRPr>
          </a:p>
        </p:txBody>
      </p:sp>
      <p:cxnSp>
        <p:nvCxnSpPr>
          <p:cNvPr id="1252" name="直线箭头连接符 1251">
            <a:extLst>
              <a:ext uri="{FF2B5EF4-FFF2-40B4-BE49-F238E27FC236}">
                <a16:creationId xmlns:a16="http://schemas.microsoft.com/office/drawing/2014/main" id="{B2EAB589-8A1A-BC9B-31BD-9D9C2FCBD219}"/>
              </a:ext>
            </a:extLst>
          </p:cNvPr>
          <p:cNvCxnSpPr>
            <a:cxnSpLocks/>
            <a:stCxn id="1251" idx="0"/>
            <a:endCxn id="1245" idx="2"/>
          </p:cNvCxnSpPr>
          <p:nvPr/>
        </p:nvCxnSpPr>
        <p:spPr>
          <a:xfrm flipH="1" flipV="1">
            <a:off x="19890975" y="3785156"/>
            <a:ext cx="658" cy="2592732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5" name="直线箭头连接符 1254">
            <a:extLst>
              <a:ext uri="{FF2B5EF4-FFF2-40B4-BE49-F238E27FC236}">
                <a16:creationId xmlns:a16="http://schemas.microsoft.com/office/drawing/2014/main" id="{DF5D00FF-61E0-E1BD-1B58-230449DB6F4D}"/>
              </a:ext>
            </a:extLst>
          </p:cNvPr>
          <p:cNvCxnSpPr>
            <a:cxnSpLocks/>
            <a:stCxn id="1140" idx="3"/>
            <a:endCxn id="1251" idx="1"/>
          </p:cNvCxnSpPr>
          <p:nvPr/>
        </p:nvCxnSpPr>
        <p:spPr>
          <a:xfrm>
            <a:off x="15742319" y="6947514"/>
            <a:ext cx="2819119" cy="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0" name="弧 1259">
            <a:extLst>
              <a:ext uri="{FF2B5EF4-FFF2-40B4-BE49-F238E27FC236}">
                <a16:creationId xmlns:a16="http://schemas.microsoft.com/office/drawing/2014/main" id="{84BB34B3-8C08-F08E-0492-CE8C46BC88E9}"/>
              </a:ext>
            </a:extLst>
          </p:cNvPr>
          <p:cNvSpPr/>
          <p:nvPr/>
        </p:nvSpPr>
        <p:spPr>
          <a:xfrm>
            <a:off x="20512753" y="5907841"/>
            <a:ext cx="462455" cy="467204"/>
          </a:xfrm>
          <a:prstGeom prst="arc">
            <a:avLst>
              <a:gd name="adj1" fmla="val 9038968"/>
              <a:gd name="adj2" fmla="val 1790823"/>
            </a:avLst>
          </a:prstGeom>
          <a:ln w="22225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1" name="文本框 1260">
                <a:extLst>
                  <a:ext uri="{FF2B5EF4-FFF2-40B4-BE49-F238E27FC236}">
                    <a16:creationId xmlns:a16="http://schemas.microsoft.com/office/drawing/2014/main" id="{47F01BD4-E7F6-0D95-1F31-ECA5E0752BAB}"/>
                  </a:ext>
                </a:extLst>
              </p:cNvPr>
              <p:cNvSpPr txBox="1"/>
              <p:nvPr/>
            </p:nvSpPr>
            <p:spPr>
              <a:xfrm>
                <a:off x="19946679" y="5482221"/>
                <a:ext cx="15304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zh-CN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kumimoji="1" lang="zh-CN" altLang="en-US" sz="2400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61" name="文本框 1260">
                <a:extLst>
                  <a:ext uri="{FF2B5EF4-FFF2-40B4-BE49-F238E27FC236}">
                    <a16:creationId xmlns:a16="http://schemas.microsoft.com/office/drawing/2014/main" id="{74E1AAF8-E895-B648-5818-7A058D9D2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6679" y="5482221"/>
                <a:ext cx="1530484" cy="461665"/>
              </a:xfrm>
              <a:prstGeom prst="rect">
                <a:avLst/>
              </a:prstGeom>
              <a:blipFill>
                <a:blip r:embed="rId1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2" name="梯形 1261">
            <a:extLst>
              <a:ext uri="{FF2B5EF4-FFF2-40B4-BE49-F238E27FC236}">
                <a16:creationId xmlns:a16="http://schemas.microsoft.com/office/drawing/2014/main" id="{9631B503-DCC1-DD35-55B4-7100783EE802}"/>
              </a:ext>
            </a:extLst>
          </p:cNvPr>
          <p:cNvSpPr/>
          <p:nvPr/>
        </p:nvSpPr>
        <p:spPr>
          <a:xfrm rot="16200000">
            <a:off x="20927299" y="4334241"/>
            <a:ext cx="2762974" cy="640800"/>
          </a:xfrm>
          <a:prstGeom prst="trapezoid">
            <a:avLst>
              <a:gd name="adj" fmla="val 45537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Comic Sans MS" panose="030F0902030302020204" pitchFamily="66" charset="0"/>
              </a:rPr>
              <a:t>VAE</a:t>
            </a:r>
            <a:r>
              <a:rPr kumimoji="1" lang="zh-CN" altLang="en-US" sz="2400" dirty="0">
                <a:solidFill>
                  <a:schemeClr val="tx1"/>
                </a:solidFill>
                <a:latin typeface="Comic Sans MS" panose="030F0902030302020204" pitchFamily="66" charset="0"/>
              </a:rPr>
              <a:t> </a:t>
            </a:r>
            <a:r>
              <a:rPr kumimoji="1" lang="en-US" altLang="zh-CN" sz="2400" dirty="0">
                <a:solidFill>
                  <a:schemeClr val="tx1"/>
                </a:solidFill>
                <a:latin typeface="Comic Sans MS" panose="030F0902030302020204" pitchFamily="66" charset="0"/>
              </a:rPr>
              <a:t>decoder</a:t>
            </a:r>
            <a:r>
              <a:rPr kumimoji="1" lang="zh-CN" altLang="en-US" sz="2400" dirty="0">
                <a:solidFill>
                  <a:schemeClr val="tx1"/>
                </a:solidFill>
                <a:latin typeface="Comic Sans MS" panose="030F0902030302020204" pitchFamily="66" charset="0"/>
              </a:rPr>
              <a:t> </a:t>
            </a:r>
          </a:p>
        </p:txBody>
      </p:sp>
      <p:cxnSp>
        <p:nvCxnSpPr>
          <p:cNvPr id="1268" name="肘形连接符 1267">
            <a:extLst>
              <a:ext uri="{FF2B5EF4-FFF2-40B4-BE49-F238E27FC236}">
                <a16:creationId xmlns:a16="http://schemas.microsoft.com/office/drawing/2014/main" id="{0853B138-AFC4-EDD1-721F-E9849832D6EA}"/>
              </a:ext>
            </a:extLst>
          </p:cNvPr>
          <p:cNvCxnSpPr>
            <a:cxnSpLocks/>
            <a:stCxn id="1245" idx="3"/>
            <a:endCxn id="1262" idx="0"/>
          </p:cNvCxnSpPr>
          <p:nvPr/>
        </p:nvCxnSpPr>
        <p:spPr>
          <a:xfrm>
            <a:off x="21220516" y="2836783"/>
            <a:ext cx="767870" cy="1817858"/>
          </a:xfrm>
          <a:prstGeom prst="bentConnector5">
            <a:avLst>
              <a:gd name="adj1" fmla="val 49122"/>
              <a:gd name="adj2" fmla="val 67272"/>
              <a:gd name="adj3" fmla="val 49214"/>
            </a:avLst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9" name="直线箭头连接符 1278">
            <a:extLst>
              <a:ext uri="{FF2B5EF4-FFF2-40B4-BE49-F238E27FC236}">
                <a16:creationId xmlns:a16="http://schemas.microsoft.com/office/drawing/2014/main" id="{2D6E2B6C-269F-655F-63A6-2F25AF9514FF}"/>
              </a:ext>
            </a:extLst>
          </p:cNvPr>
          <p:cNvCxnSpPr>
            <a:cxnSpLocks/>
            <a:stCxn id="1262" idx="2"/>
          </p:cNvCxnSpPr>
          <p:nvPr/>
        </p:nvCxnSpPr>
        <p:spPr>
          <a:xfrm flipV="1">
            <a:off x="22629186" y="4651699"/>
            <a:ext cx="538862" cy="2947"/>
          </a:xfrm>
          <a:prstGeom prst="straightConnector1">
            <a:avLst/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1" name="文本框 1310">
            <a:extLst>
              <a:ext uri="{FF2B5EF4-FFF2-40B4-BE49-F238E27FC236}">
                <a16:creationId xmlns:a16="http://schemas.microsoft.com/office/drawing/2014/main" id="{C46904FD-56C0-1F5A-EE83-DB9BCD8A8166}"/>
              </a:ext>
            </a:extLst>
          </p:cNvPr>
          <p:cNvSpPr txBox="1"/>
          <p:nvPr/>
        </p:nvSpPr>
        <p:spPr>
          <a:xfrm>
            <a:off x="541512" y="6641528"/>
            <a:ext cx="227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Comic Sans MS" panose="030F0902030302020204" pitchFamily="66" charset="0"/>
                <a:cs typeface="Times New Roman" panose="02020603050405020304" pitchFamily="18" charset="0"/>
              </a:rPr>
              <a:t>LQ</a:t>
            </a:r>
            <a:r>
              <a:rPr kumimoji="1" lang="zh-CN" altLang="en-US" sz="2400" dirty="0">
                <a:latin typeface="Comic Sans MS" panose="030F0902030302020204" pitchFamily="66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Comic Sans MS" panose="030F0902030302020204" pitchFamily="66" charset="0"/>
                <a:cs typeface="Times New Roman" panose="02020603050405020304" pitchFamily="18" charset="0"/>
              </a:rPr>
              <a:t>input</a:t>
            </a:r>
            <a:r>
              <a:rPr kumimoji="1" lang="zh-CN" altLang="en-US" sz="2400" dirty="0">
                <a:latin typeface="Comic Sans MS" panose="030F0902030302020204" pitchFamily="66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Comic Sans MS" panose="030F0902030302020204" pitchFamily="66" charset="0"/>
                <a:cs typeface="Times New Roman" panose="02020603050405020304" pitchFamily="18" charset="0"/>
              </a:rPr>
              <a:t>video</a:t>
            </a:r>
          </a:p>
        </p:txBody>
      </p:sp>
      <p:sp>
        <p:nvSpPr>
          <p:cNvPr id="1312" name="文本框 1311">
            <a:extLst>
              <a:ext uri="{FF2B5EF4-FFF2-40B4-BE49-F238E27FC236}">
                <a16:creationId xmlns:a16="http://schemas.microsoft.com/office/drawing/2014/main" id="{096EDEA8-67AD-0216-9620-F73607FD904A}"/>
              </a:ext>
            </a:extLst>
          </p:cNvPr>
          <p:cNvSpPr txBox="1"/>
          <p:nvPr/>
        </p:nvSpPr>
        <p:spPr>
          <a:xfrm>
            <a:off x="23217046" y="6647026"/>
            <a:ext cx="2555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Comic Sans MS" panose="030F0902030302020204" pitchFamily="66" charset="0"/>
                <a:cs typeface="Times New Roman" panose="02020603050405020304" pitchFamily="18" charset="0"/>
              </a:rPr>
              <a:t>HQ</a:t>
            </a:r>
            <a:r>
              <a:rPr kumimoji="1" lang="zh-CN" altLang="en-US" sz="2400" dirty="0">
                <a:latin typeface="Comic Sans MS" panose="030F0902030302020204" pitchFamily="66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Comic Sans MS" panose="030F0902030302020204" pitchFamily="66" charset="0"/>
                <a:cs typeface="Times New Roman" panose="02020603050405020304" pitchFamily="18" charset="0"/>
              </a:rPr>
              <a:t>output</a:t>
            </a:r>
            <a:r>
              <a:rPr kumimoji="1" lang="zh-CN" altLang="en-US" sz="2400" dirty="0">
                <a:latin typeface="Comic Sans MS" panose="030F0902030302020204" pitchFamily="66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Comic Sans MS" panose="030F0902030302020204" pitchFamily="66" charset="0"/>
                <a:cs typeface="Times New Roman" panose="02020603050405020304" pitchFamily="18" charset="0"/>
              </a:rPr>
              <a:t>video</a:t>
            </a:r>
          </a:p>
        </p:txBody>
      </p:sp>
      <p:pic>
        <p:nvPicPr>
          <p:cNvPr id="1322" name="图形 1321" descr="火 纯色填充">
            <a:extLst>
              <a:ext uri="{FF2B5EF4-FFF2-40B4-BE49-F238E27FC236}">
                <a16:creationId xmlns:a16="http://schemas.microsoft.com/office/drawing/2014/main" id="{BF438270-9CE1-47E1-64A9-A8880BE3BB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731282" y="333253"/>
            <a:ext cx="540000" cy="540000"/>
          </a:xfrm>
          <a:prstGeom prst="rect">
            <a:avLst/>
          </a:prstGeom>
        </p:spPr>
      </p:pic>
      <p:pic>
        <p:nvPicPr>
          <p:cNvPr id="1323" name="图形 1322" descr="雪花 纯色填充">
            <a:extLst>
              <a:ext uri="{FF2B5EF4-FFF2-40B4-BE49-F238E27FC236}">
                <a16:creationId xmlns:a16="http://schemas.microsoft.com/office/drawing/2014/main" id="{1837487C-9D45-F297-380B-23572542F5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739092" y="353732"/>
            <a:ext cx="576000" cy="576000"/>
          </a:xfrm>
          <a:prstGeom prst="rect">
            <a:avLst/>
          </a:prstGeom>
        </p:spPr>
      </p:pic>
      <p:sp>
        <p:nvSpPr>
          <p:cNvPr id="1324" name="或者 1323">
            <a:extLst>
              <a:ext uri="{FF2B5EF4-FFF2-40B4-BE49-F238E27FC236}">
                <a16:creationId xmlns:a16="http://schemas.microsoft.com/office/drawing/2014/main" id="{E2BAFCA9-3A0F-054C-0F0D-4450E589FB1D}"/>
              </a:ext>
            </a:extLst>
          </p:cNvPr>
          <p:cNvSpPr/>
          <p:nvPr/>
        </p:nvSpPr>
        <p:spPr>
          <a:xfrm>
            <a:off x="24634723" y="540836"/>
            <a:ext cx="288000" cy="288000"/>
          </a:xfrm>
          <a:prstGeom prst="flowChartOr">
            <a:avLst/>
          </a:prstGeom>
          <a:noFill/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26" name="文本框 1325">
            <a:extLst>
              <a:ext uri="{FF2B5EF4-FFF2-40B4-BE49-F238E27FC236}">
                <a16:creationId xmlns:a16="http://schemas.microsoft.com/office/drawing/2014/main" id="{68524318-E72E-5FBD-AA57-0370BFD42D0C}"/>
              </a:ext>
            </a:extLst>
          </p:cNvPr>
          <p:cNvSpPr txBox="1"/>
          <p:nvPr/>
        </p:nvSpPr>
        <p:spPr>
          <a:xfrm>
            <a:off x="24914391" y="454008"/>
            <a:ext cx="771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Comic Sans MS" panose="030F0902030302020204" pitchFamily="66" charset="0"/>
                <a:cs typeface="Times New Roman" panose="02020603050405020304" pitchFamily="18" charset="0"/>
              </a:rPr>
              <a:t>Add</a:t>
            </a:r>
          </a:p>
        </p:txBody>
      </p:sp>
      <p:sp>
        <p:nvSpPr>
          <p:cNvPr id="1327" name="文本框 1326">
            <a:extLst>
              <a:ext uri="{FF2B5EF4-FFF2-40B4-BE49-F238E27FC236}">
                <a16:creationId xmlns:a16="http://schemas.microsoft.com/office/drawing/2014/main" id="{A360BD4A-852F-FAFD-12C5-1A2D1F7A49FA}"/>
              </a:ext>
            </a:extLst>
          </p:cNvPr>
          <p:cNvSpPr txBox="1"/>
          <p:nvPr/>
        </p:nvSpPr>
        <p:spPr>
          <a:xfrm>
            <a:off x="21142815" y="454008"/>
            <a:ext cx="1540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Comic Sans MS" panose="030F0902030302020204" pitchFamily="66" charset="0"/>
                <a:cs typeface="Times New Roman" panose="02020603050405020304" pitchFamily="18" charset="0"/>
              </a:rPr>
              <a:t>Trainable</a:t>
            </a:r>
          </a:p>
        </p:txBody>
      </p:sp>
      <p:sp>
        <p:nvSpPr>
          <p:cNvPr id="1328" name="文本框 1327">
            <a:extLst>
              <a:ext uri="{FF2B5EF4-FFF2-40B4-BE49-F238E27FC236}">
                <a16:creationId xmlns:a16="http://schemas.microsoft.com/office/drawing/2014/main" id="{479DCB4A-5C62-7CD7-CC14-217F75F89184}"/>
              </a:ext>
            </a:extLst>
          </p:cNvPr>
          <p:cNvSpPr txBox="1"/>
          <p:nvPr/>
        </p:nvSpPr>
        <p:spPr>
          <a:xfrm>
            <a:off x="23233408" y="454008"/>
            <a:ext cx="117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Comic Sans MS" panose="030F0902030302020204" pitchFamily="66" charset="0"/>
                <a:cs typeface="Times New Roman" panose="02020603050405020304" pitchFamily="18" charset="0"/>
              </a:rPr>
              <a:t>Frozen</a:t>
            </a:r>
          </a:p>
        </p:txBody>
      </p:sp>
      <p:sp>
        <p:nvSpPr>
          <p:cNvPr id="1329" name="弧 1328">
            <a:extLst>
              <a:ext uri="{FF2B5EF4-FFF2-40B4-BE49-F238E27FC236}">
                <a16:creationId xmlns:a16="http://schemas.microsoft.com/office/drawing/2014/main" id="{C81463CD-BF8B-B607-1F15-F61BBB161264}"/>
              </a:ext>
            </a:extLst>
          </p:cNvPr>
          <p:cNvSpPr/>
          <p:nvPr/>
        </p:nvSpPr>
        <p:spPr>
          <a:xfrm>
            <a:off x="19646635" y="1399964"/>
            <a:ext cx="462455" cy="467204"/>
          </a:xfrm>
          <a:prstGeom prst="arc">
            <a:avLst>
              <a:gd name="adj1" fmla="val 9038968"/>
              <a:gd name="adj2" fmla="val 1790823"/>
            </a:avLst>
          </a:prstGeom>
          <a:ln w="22225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0" name="文本框 1329">
                <a:extLst>
                  <a:ext uri="{FF2B5EF4-FFF2-40B4-BE49-F238E27FC236}">
                    <a16:creationId xmlns:a16="http://schemas.microsoft.com/office/drawing/2014/main" id="{5BB8627C-2E3C-E038-C7C1-5BA0E70E31F9}"/>
                  </a:ext>
                </a:extLst>
              </p:cNvPr>
              <p:cNvSpPr txBox="1"/>
              <p:nvPr/>
            </p:nvSpPr>
            <p:spPr>
              <a:xfrm>
                <a:off x="19080561" y="974344"/>
                <a:ext cx="15304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zh-CN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kumimoji="1" lang="zh-CN" altLang="en-US" sz="2400" dirty="0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30" name="文本框 1329">
                <a:extLst>
                  <a:ext uri="{FF2B5EF4-FFF2-40B4-BE49-F238E27FC236}">
                    <a16:creationId xmlns:a16="http://schemas.microsoft.com/office/drawing/2014/main" id="{07DFF9AC-8962-076B-BD2E-19247A541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0561" y="974344"/>
                <a:ext cx="1530484" cy="461665"/>
              </a:xfrm>
              <a:prstGeom prst="rect">
                <a:avLst/>
              </a:prstGeom>
              <a:blipFill>
                <a:blip r:embed="rId14"/>
                <a:stretch>
                  <a:fillRect r="-826"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形 1" descr="雪花 纯色填充">
            <a:extLst>
              <a:ext uri="{FF2B5EF4-FFF2-40B4-BE49-F238E27FC236}">
                <a16:creationId xmlns:a16="http://schemas.microsoft.com/office/drawing/2014/main" id="{C61D1901-5DA0-8AEC-B2C6-579F21FF01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573" y="907059"/>
            <a:ext cx="576000" cy="576000"/>
          </a:xfrm>
          <a:prstGeom prst="rect">
            <a:avLst/>
          </a:prstGeom>
        </p:spPr>
      </p:pic>
      <p:pic>
        <p:nvPicPr>
          <p:cNvPr id="3" name="图形 2" descr="雪花 纯色填充">
            <a:extLst>
              <a:ext uri="{FF2B5EF4-FFF2-40B4-BE49-F238E27FC236}">
                <a16:creationId xmlns:a16="http://schemas.microsoft.com/office/drawing/2014/main" id="{5D55135E-0D3E-2FE7-7B85-2059A0B833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05959" y="3065613"/>
            <a:ext cx="576000" cy="576000"/>
          </a:xfrm>
          <a:prstGeom prst="rect">
            <a:avLst/>
          </a:prstGeom>
        </p:spPr>
      </p:pic>
      <p:pic>
        <p:nvPicPr>
          <p:cNvPr id="4" name="图形 3" descr="火 纯色填充">
            <a:extLst>
              <a:ext uri="{FF2B5EF4-FFF2-40B4-BE49-F238E27FC236}">
                <a16:creationId xmlns:a16="http://schemas.microsoft.com/office/drawing/2014/main" id="{D6103439-52F3-CFF6-1A80-5E66CDCACD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46794" y="6101528"/>
            <a:ext cx="540000" cy="540000"/>
          </a:xfrm>
          <a:prstGeom prst="rect">
            <a:avLst/>
          </a:prstGeom>
        </p:spPr>
      </p:pic>
      <p:pic>
        <p:nvPicPr>
          <p:cNvPr id="5" name="图形 4" descr="雪花 纯色填充">
            <a:extLst>
              <a:ext uri="{FF2B5EF4-FFF2-40B4-BE49-F238E27FC236}">
                <a16:creationId xmlns:a16="http://schemas.microsoft.com/office/drawing/2014/main" id="{EED7F6A7-F62F-8E13-C94E-4539C7552C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206139" y="875900"/>
            <a:ext cx="576000" cy="576000"/>
          </a:xfrm>
          <a:prstGeom prst="rect">
            <a:avLst/>
          </a:prstGeom>
        </p:spPr>
      </p:pic>
      <p:pic>
        <p:nvPicPr>
          <p:cNvPr id="6" name="图形 5" descr="火 纯色填充">
            <a:extLst>
              <a:ext uri="{FF2B5EF4-FFF2-40B4-BE49-F238E27FC236}">
                <a16:creationId xmlns:a16="http://schemas.microsoft.com/office/drawing/2014/main" id="{9D026E73-4F21-2EED-2B6B-96ACC5E87F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400053" y="6101528"/>
            <a:ext cx="540000" cy="540000"/>
          </a:xfrm>
          <a:prstGeom prst="rect">
            <a:avLst/>
          </a:prstGeom>
        </p:spPr>
      </p:pic>
      <p:pic>
        <p:nvPicPr>
          <p:cNvPr id="7" name="图形 6" descr="火 纯色填充">
            <a:extLst>
              <a:ext uri="{FF2B5EF4-FFF2-40B4-BE49-F238E27FC236}">
                <a16:creationId xmlns:a16="http://schemas.microsoft.com/office/drawing/2014/main" id="{6E30B29F-CA56-F1EC-D62F-849BAB6E47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462153" y="3984350"/>
            <a:ext cx="540000" cy="540000"/>
          </a:xfrm>
          <a:prstGeom prst="rect">
            <a:avLst/>
          </a:prstGeom>
        </p:spPr>
      </p:pic>
      <p:pic>
        <p:nvPicPr>
          <p:cNvPr id="8" name="图形 7" descr="雪花 纯色填充">
            <a:extLst>
              <a:ext uri="{FF2B5EF4-FFF2-40B4-BE49-F238E27FC236}">
                <a16:creationId xmlns:a16="http://schemas.microsoft.com/office/drawing/2014/main" id="{FAD2B2D9-357C-C879-0C18-180C67B733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762793" y="2548554"/>
            <a:ext cx="576000" cy="576000"/>
          </a:xfrm>
          <a:prstGeom prst="rect">
            <a:avLst/>
          </a:prstGeom>
        </p:spPr>
      </p:pic>
      <p:pic>
        <p:nvPicPr>
          <p:cNvPr id="12" name="图形 11" descr="火 纯色填充">
            <a:extLst>
              <a:ext uri="{FF2B5EF4-FFF2-40B4-BE49-F238E27FC236}">
                <a16:creationId xmlns:a16="http://schemas.microsoft.com/office/drawing/2014/main" id="{93DD527E-5DBE-B1B8-4507-7975DAB8A3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965069" y="2535818"/>
            <a:ext cx="540000" cy="540000"/>
          </a:xfrm>
          <a:prstGeom prst="rect">
            <a:avLst/>
          </a:prstGeom>
        </p:spPr>
      </p:pic>
      <p:pic>
        <p:nvPicPr>
          <p:cNvPr id="13" name="图形 12" descr="雪花 纯色填充">
            <a:extLst>
              <a:ext uri="{FF2B5EF4-FFF2-40B4-BE49-F238E27FC236}">
                <a16:creationId xmlns:a16="http://schemas.microsoft.com/office/drawing/2014/main" id="{9995DD22-DFE6-8969-05F7-678B2E13DA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775650" y="3209156"/>
            <a:ext cx="576000" cy="576000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6E2F60AE-FBB9-17AD-0AE4-A5C15DC3A68C}"/>
              </a:ext>
            </a:extLst>
          </p:cNvPr>
          <p:cNvGrpSpPr/>
          <p:nvPr/>
        </p:nvGrpSpPr>
        <p:grpSpPr>
          <a:xfrm>
            <a:off x="289330" y="2752149"/>
            <a:ext cx="2509199" cy="3794400"/>
            <a:chOff x="6962710" y="-3527363"/>
            <a:chExt cx="2509199" cy="3794400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FA2CD666-6A8E-188B-AA1C-CC11B1846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962710" y="-3527363"/>
              <a:ext cx="2051999" cy="333720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1BABF984-D478-766C-1748-EFD8F12D1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115110" y="-3374963"/>
              <a:ext cx="2051999" cy="333720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5FD9F477-6E4C-6AC4-1217-583232DAD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267510" y="-3222563"/>
              <a:ext cx="2051999" cy="333720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E5F91FDD-04C7-7ADF-C2B6-86B61D310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419910" y="-3070163"/>
              <a:ext cx="2051999" cy="3337200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1D151B7-2DFC-79C5-E1E8-08BAC58C48DC}"/>
              </a:ext>
            </a:extLst>
          </p:cNvPr>
          <p:cNvGrpSpPr/>
          <p:nvPr/>
        </p:nvGrpSpPr>
        <p:grpSpPr>
          <a:xfrm>
            <a:off x="23179688" y="2786015"/>
            <a:ext cx="2509200" cy="3794400"/>
            <a:chOff x="17914053" y="-3056742"/>
            <a:chExt cx="2509200" cy="379440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FC069D57-8263-E4DB-D9DD-9E02A8C22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 l="28833" r="36571"/>
            <a:stretch>
              <a:fillRect/>
            </a:stretch>
          </p:blipFill>
          <p:spPr>
            <a:xfrm>
              <a:off x="17914053" y="-3056742"/>
              <a:ext cx="2052000" cy="333720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79F3AF59-0C21-DD3A-8CFD-BB221C9F7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 l="28833" r="36571"/>
            <a:stretch>
              <a:fillRect/>
            </a:stretch>
          </p:blipFill>
          <p:spPr>
            <a:xfrm>
              <a:off x="18066453" y="-2904342"/>
              <a:ext cx="2052000" cy="333720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FC5EC1B0-BBB2-907C-DE73-A2AE5E221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 l="28833" r="36571"/>
            <a:stretch>
              <a:fillRect/>
            </a:stretch>
          </p:blipFill>
          <p:spPr>
            <a:xfrm>
              <a:off x="18218853" y="-2751942"/>
              <a:ext cx="2052000" cy="3337200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62577F51-582A-3A65-B263-74864D616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 l="28833" r="36571"/>
            <a:stretch>
              <a:fillRect/>
            </a:stretch>
          </p:blipFill>
          <p:spPr>
            <a:xfrm>
              <a:off x="18371253" y="-2599542"/>
              <a:ext cx="2052000" cy="333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8742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12333</TotalTime>
  <Words>144</Words>
  <Application>Microsoft Macintosh PowerPoint</Application>
  <PresentationFormat>自定义</PresentationFormat>
  <Paragraphs>62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0" baseType="lpstr">
      <vt:lpstr>等线</vt:lpstr>
      <vt:lpstr>Arial</vt:lpstr>
      <vt:lpstr>Calibri</vt:lpstr>
      <vt:lpstr>Calibri Light</vt:lpstr>
      <vt:lpstr>Cambria Math</vt:lpstr>
      <vt:lpstr>Comic Sans MS</vt:lpstr>
      <vt:lpstr>Times New Roman</vt:lpstr>
      <vt:lpstr>Office 主题​​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Haoran Bai</dc:creator>
  <cp:lastModifiedBy>Haoran Bai</cp:lastModifiedBy>
  <cp:revision>103</cp:revision>
  <dcterms:created xsi:type="dcterms:W3CDTF">2024-09-03T09:19:38Z</dcterms:created>
  <dcterms:modified xsi:type="dcterms:W3CDTF">2025-08-04T06:25:06Z</dcterms:modified>
</cp:coreProperties>
</file>